
<file path=[Content_Types].xml><?xml version="1.0" encoding="utf-8"?>
<Types xmlns="http://schemas.openxmlformats.org/package/2006/content-types">
  <Default Extension="png" ContentType="image/png"/>
  <Default Extension="tmp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3" r:id="rId3"/>
    <p:sldId id="258" r:id="rId4"/>
    <p:sldId id="257" r:id="rId5"/>
    <p:sldId id="270" r:id="rId6"/>
    <p:sldId id="274" r:id="rId7"/>
    <p:sldId id="267" r:id="rId8"/>
    <p:sldId id="271" r:id="rId9"/>
    <p:sldId id="268" r:id="rId10"/>
    <p:sldId id="27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7913" autoAdjust="0"/>
  </p:normalViewPr>
  <p:slideViewPr>
    <p:cSldViewPr snapToGrid="0">
      <p:cViewPr varScale="1">
        <p:scale>
          <a:sx n="94" d="100"/>
          <a:sy n="94" d="100"/>
        </p:scale>
        <p:origin x="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162DD-0856-43F7-AEB9-B8E16887EDB2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15170-76C6-4DF0-A9BB-90BCD83BC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NSB can be </a:t>
            </a:r>
            <a:r>
              <a:rPr lang="en-US" dirty="0" err="1" smtClean="0"/>
              <a:t>devided</a:t>
            </a:r>
            <a:r>
              <a:rPr lang="en-US" dirty="0" smtClean="0"/>
              <a:t> into reversible and non reversible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Fields of study in which nonspecific binding (NSB) has major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implications. In surface science, the development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nonfouling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coatings emerged with the goal of minimizing NSB. In separation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processes, nonspecific interactions based on the size or charge are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separate different biomolecules. For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biosensing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NSB is the main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limiting factor of state-of-the-art molecular diagnostic sensors.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 biology, NSB shapes the form of protein interaction networks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in protein crystallography, nonspecific contacts between individual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proteins are responsible for the formation of protein crystals. Regarding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nanomaterial toxicology, NSB to nanomaterials can effectively reduce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 toxicity and determines their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biodistribution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Simultaneously,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drug delivery, NSB of drugs to plasma proteins reduces their effective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concentration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opsonization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(the NSB to drug carriers) affects their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half-life in biological systems. In biomaterials research, NSB determines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cellular and physiological responses to foreign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materialsi.e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implants. In medicine, NSB is important in the prevention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nucleation of protein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misfolding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diseases.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15170-76C6-4DF0-A9BB-90BCD83BCB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8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Historically it was believed NSB was Non-</a:t>
            </a:r>
            <a:r>
              <a:rPr lang="en-US" dirty="0" err="1" smtClean="0"/>
              <a:t>displacable</a:t>
            </a:r>
            <a:r>
              <a:rPr lang="en-US" dirty="0" smtClean="0"/>
              <a:t> and non-</a:t>
            </a:r>
            <a:r>
              <a:rPr lang="en-US" dirty="0" err="1" smtClean="0"/>
              <a:t>saturble</a:t>
            </a:r>
            <a:r>
              <a:rPr lang="en-US" dirty="0" smtClean="0"/>
              <a:t> or in other words non-Langmuir, later it was found that they appeared non-</a:t>
            </a:r>
            <a:r>
              <a:rPr lang="en-US" dirty="0" err="1" smtClean="0"/>
              <a:t>saturable</a:t>
            </a:r>
            <a:r>
              <a:rPr lang="en-US" dirty="0" smtClean="0"/>
              <a:t> because they were operated at low concentrations.</a:t>
            </a:r>
          </a:p>
          <a:p>
            <a:r>
              <a:rPr lang="en-US" dirty="0" smtClean="0"/>
              <a:t>NSB multiple interaction sites on one protein versus well-defined interaction sites for specific interactions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Traditional definition of NSB as per the insulin radio immunoassay literature: binding of the ligand to all components of the surface with much lower affinity ≤ 100 folds) than the specific binders of interest.</a:t>
            </a:r>
          </a:p>
          <a:p>
            <a:r>
              <a:rPr lang="en-US" dirty="0" smtClean="0"/>
              <a:t>Difficult to define NSB based on a specific affinity threshold as specific binding spans from </a:t>
            </a:r>
            <a:r>
              <a:rPr lang="en-US" dirty="0" err="1" smtClean="0"/>
              <a:t>fM</a:t>
            </a:r>
            <a:r>
              <a:rPr lang="en-US" dirty="0" smtClean="0"/>
              <a:t>  (cell destruction protein binding) to </a:t>
            </a:r>
            <a:r>
              <a:rPr lang="en-US" dirty="0" err="1" smtClean="0"/>
              <a:t>mM</a:t>
            </a:r>
            <a:r>
              <a:rPr lang="en-US" dirty="0" smtClean="0"/>
              <a:t> (irreversible cell-cell adhesion)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15170-76C6-4DF0-A9BB-90BCD83BCB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6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6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2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7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8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6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3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05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1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7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6CC24-2BD9-4552-B4DF-E0B9F34667EC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00A84-2FD8-4B44-9E86-DABD762B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3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8.tm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tmp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tmp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tm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Non-specific binding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65"/>
    </mc:Choice>
    <mc:Fallback xmlns="">
      <p:transition spd="slow" advTm="28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NSB </a:t>
            </a:r>
            <a:r>
              <a:rPr lang="en-US" dirty="0" smtClean="0"/>
              <a:t>model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877594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𝑆𝑢𝑟𝑓𝑎𝑐𝑒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𝑆𝑢𝑟𝑓𝑎𝑐𝑒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𝑆𝑢𝑟𝑓𝑎𝑐𝑒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𝑆𝑢𝑟𝑓𝑎𝑐𝑒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877594" cy="43513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Screen Clipping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14" y="2693504"/>
            <a:ext cx="3067208" cy="2032104"/>
          </a:xfr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38"/>
    </mc:Choice>
    <mc:Fallback xmlns="">
      <p:transition spd="slow" advTm="128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33" x="8031163" y="4911725"/>
          <p14:tracePt t="1324" x="8035925" y="4906963"/>
          <p14:tracePt t="1341" x="8069263" y="4891088"/>
          <p14:tracePt t="1344" x="8074025" y="4891088"/>
          <p14:tracePt t="1354" x="8096250" y="4891088"/>
          <p14:tracePt t="1365" x="8112125" y="4884738"/>
          <p14:tracePt t="1382" x="8132763" y="4879975"/>
          <p14:tracePt t="1399" x="8150225" y="4875213"/>
          <p14:tracePt t="1415" x="8166100" y="4875213"/>
          <p14:tracePt t="1448" x="8296275" y="4864100"/>
          <p14:tracePt t="1482" x="8386763" y="4864100"/>
          <p14:tracePt t="1515" x="8555038" y="4868863"/>
          <p14:tracePt t="1532" x="8582025" y="4875213"/>
          <p14:tracePt t="1549" x="8624888" y="4895850"/>
          <p14:tracePt t="1566" x="8662988" y="4906963"/>
          <p14:tracePt t="1582" x="8689975" y="4922838"/>
          <p14:tracePt t="1599" x="8728075" y="4938713"/>
          <p14:tracePt t="1615" x="8782050" y="4972050"/>
          <p14:tracePt t="1632" x="8836025" y="4999038"/>
          <p14:tracePt t="1637" x="8847138" y="5014913"/>
          <p14:tracePt t="1648" x="8878888" y="5037138"/>
          <p14:tracePt t="1665" x="8955088" y="5091113"/>
          <p14:tracePt t="1682" x="8982075" y="5102225"/>
          <p14:tracePt t="1698" x="9090025" y="5165725"/>
          <p14:tracePt t="1715" x="9182100" y="5192713"/>
          <p14:tracePt t="1732" x="9321800" y="5230813"/>
          <p14:tracePt t="1748" x="9420225" y="5253038"/>
          <p14:tracePt t="1765" x="9467850" y="5264150"/>
          <p14:tracePt t="1782" x="9636125" y="5264150"/>
          <p14:tracePt t="1798" x="9701213" y="5275263"/>
          <p14:tracePt t="1815" x="9809163" y="5275263"/>
          <p14:tracePt t="1832" x="9928225" y="5268913"/>
          <p14:tracePt t="1849" x="10133013" y="5253038"/>
          <p14:tracePt t="1865" x="10256838" y="5221288"/>
          <p14:tracePt t="1882" x="10371138" y="5203825"/>
          <p14:tracePt t="1898" x="10526713" y="5176838"/>
          <p14:tracePt t="1915" x="10672763" y="5156200"/>
          <p14:tracePt t="1932" x="10829925" y="5122863"/>
          <p14:tracePt t="1948" x="10926763" y="5102225"/>
          <p14:tracePt t="1965" x="10960100" y="5102225"/>
          <p14:tracePt t="1982" x="11056938" y="5080000"/>
          <p14:tracePt t="1998" x="11099800" y="5075238"/>
          <p14:tracePt t="2015" x="11133138" y="5057775"/>
          <p14:tracePt t="2032" x="11176000" y="5026025"/>
          <p14:tracePt t="2048" x="11218863" y="4983163"/>
          <p14:tracePt t="2065" x="11261725" y="4938713"/>
          <p14:tracePt t="2083" x="11288713" y="4918075"/>
          <p14:tracePt t="2099" x="11337925" y="4864100"/>
          <p14:tracePt t="2115" x="11376025" y="4810125"/>
          <p14:tracePt t="2132" x="11434763" y="4733925"/>
          <p14:tracePt t="2136" x="11441113" y="4722813"/>
          <p14:tracePt t="2148" x="11468100" y="4668838"/>
          <p14:tracePt t="2165" x="11488738" y="4614863"/>
          <p14:tracePt t="2182" x="11549063" y="4529138"/>
          <p14:tracePt t="2198" x="11576050" y="4459288"/>
          <p14:tracePt t="2215" x="11587163" y="4329113"/>
          <p14:tracePt t="2232" x="11603038" y="4259263"/>
          <p14:tracePt t="2248" x="11607800" y="4225925"/>
          <p14:tracePt t="2265" x="11625263" y="4144963"/>
          <p14:tracePt t="2282" x="11652250" y="4059238"/>
          <p14:tracePt t="2300" x="11661775" y="3998913"/>
          <p14:tracePt t="2315" x="11668125" y="3951288"/>
          <p14:tracePt t="2332" x="11668125" y="3895725"/>
          <p14:tracePt t="2349" x="11672888" y="3852863"/>
          <p14:tracePt t="2365" x="11672888" y="3825875"/>
          <p14:tracePt t="2382" x="11672888" y="3787775"/>
          <p14:tracePt t="2398" x="11672888" y="3751263"/>
          <p14:tracePt t="2416" x="11672888" y="3733800"/>
          <p14:tracePt t="2433" x="11672888" y="3706813"/>
          <p14:tracePt t="2448" x="11672888" y="3690938"/>
          <p14:tracePt t="2465" x="11672888" y="3641725"/>
          <p14:tracePt t="2482" x="11645900" y="3571875"/>
          <p14:tracePt t="2498" x="11630025" y="3506788"/>
          <p14:tracePt t="2515" x="11603038" y="3470275"/>
          <p14:tracePt t="2533" x="11576050" y="3414713"/>
          <p14:tracePt t="2549" x="11526838" y="3355975"/>
          <p14:tracePt t="2566" x="11479213" y="3302000"/>
          <p14:tracePt t="2582" x="11398250" y="3221038"/>
          <p14:tracePt t="2599" x="11337925" y="3160713"/>
          <p14:tracePt t="2615" x="11288713" y="3113088"/>
          <p14:tracePt t="2632" x="11256963" y="3070225"/>
          <p14:tracePt t="2638" x="11256963" y="3063875"/>
          <p14:tracePt t="2648" x="11229975" y="3043238"/>
          <p14:tracePt t="2665" x="11198225" y="3009900"/>
          <p14:tracePt t="2682" x="11144250" y="2967038"/>
          <p14:tracePt t="2698" x="11083925" y="2917825"/>
          <p14:tracePt t="2715" x="11029950" y="2886075"/>
          <p14:tracePt t="2732" x="10998200" y="2870200"/>
          <p14:tracePt t="2748" x="10910888" y="2832100"/>
          <p14:tracePt t="2765" x="10798175" y="2767013"/>
          <p14:tracePt t="2782" x="10706100" y="2713038"/>
          <p14:tracePt t="2798" x="10614025" y="2663825"/>
          <p14:tracePt t="2815" x="10452100" y="2616200"/>
          <p14:tracePt t="2832" x="10290175" y="2555875"/>
          <p14:tracePt t="2849" x="10160000" y="2508250"/>
          <p14:tracePt t="2865" x="9971088" y="2447925"/>
          <p14:tracePt t="2882" x="9764713" y="2398713"/>
          <p14:tracePt t="2898" x="9528175" y="2328863"/>
          <p14:tracePt t="2915" x="9339263" y="2308225"/>
          <p14:tracePt t="2932" x="9213850" y="2290763"/>
          <p14:tracePt t="2948" x="9051925" y="2270125"/>
          <p14:tracePt t="2965" x="8921750" y="2254250"/>
          <p14:tracePt t="2982" x="8748713" y="2254250"/>
          <p14:tracePt t="2998" x="8550275" y="2254250"/>
          <p14:tracePt t="3015" x="8485188" y="2254250"/>
          <p14:tracePt t="3033" x="8224838" y="2254250"/>
          <p14:tracePt t="3049" x="8150225" y="2263775"/>
          <p14:tracePt t="3065" x="8035925" y="2312988"/>
          <p14:tracePt t="3082" x="7932738" y="2382838"/>
          <p14:tracePt t="3099" x="7781925" y="2486025"/>
          <p14:tracePt t="3115" x="7689850" y="2578100"/>
          <p14:tracePt t="3132" x="7658100" y="2620963"/>
          <p14:tracePt t="3148" x="7608888" y="2701925"/>
          <p14:tracePt t="3165" x="7570788" y="2798763"/>
          <p14:tracePt t="3182" x="7485063" y="2962275"/>
          <p14:tracePt t="3198" x="7458075" y="3101975"/>
          <p14:tracePt t="3215" x="7435850" y="3178175"/>
          <p14:tracePt t="3232" x="7419975" y="3344863"/>
          <p14:tracePt t="3248" x="7408863" y="3582988"/>
          <p14:tracePt t="3265" x="7408863" y="3724275"/>
          <p14:tracePt t="3282" x="7408863" y="3825875"/>
          <p14:tracePt t="3298" x="7408863" y="3933825"/>
          <p14:tracePt t="3315" x="7408863" y="3998913"/>
          <p14:tracePt t="3333" x="7451725" y="4194175"/>
          <p14:tracePt t="3349" x="7473950" y="4275138"/>
          <p14:tracePt t="3365" x="7527925" y="4394200"/>
          <p14:tracePt t="3382" x="7570788" y="4529138"/>
          <p14:tracePt t="3398" x="7678738" y="4691063"/>
          <p14:tracePt t="3416" x="7766050" y="4830763"/>
          <p14:tracePt t="3432" x="7815263" y="4884738"/>
          <p14:tracePt t="3448" x="7896225" y="4994275"/>
          <p14:tracePt t="3465" x="8024813" y="5106988"/>
          <p14:tracePt t="3482" x="8213725" y="5264150"/>
          <p14:tracePt t="3498" x="8355013" y="5392738"/>
          <p14:tracePt t="3515" x="8408988" y="5437188"/>
          <p14:tracePt t="3533" x="8620125" y="5588000"/>
          <p14:tracePt t="3549" x="8739188" y="5664200"/>
          <p14:tracePt t="3565" x="8928100" y="5761038"/>
          <p14:tracePt t="3582" x="9105900" y="5857875"/>
          <p14:tracePt t="3599" x="9312275" y="5965825"/>
          <p14:tracePt t="3615" x="9510713" y="6046788"/>
          <p14:tracePt t="3632" x="9602788" y="6080125"/>
          <p14:tracePt t="3649" x="9798050" y="6127750"/>
          <p14:tracePt t="3665" x="9944100" y="6149975"/>
          <p14:tracePt t="3682" x="10106025" y="6149975"/>
          <p14:tracePt t="3698" x="10209213" y="6149975"/>
          <p14:tracePt t="3715" x="10256838" y="6149975"/>
          <p14:tracePt t="3732" x="10371138" y="6145213"/>
          <p14:tracePt t="3748" x="10544175" y="6069013"/>
          <p14:tracePt t="3765" x="10672763" y="6026150"/>
          <p14:tracePt t="3782" x="10809288" y="5988050"/>
          <p14:tracePt t="3799" x="10890250" y="5961063"/>
          <p14:tracePt t="3815" x="11126788" y="5891213"/>
          <p14:tracePt t="3832" x="11229975" y="5868988"/>
          <p14:tracePt t="3849" x="11380788" y="5799138"/>
          <p14:tracePt t="3865" x="11468100" y="5772150"/>
          <p14:tracePt t="3882" x="11641138" y="5684838"/>
          <p14:tracePt t="3899" x="11726863" y="5619750"/>
          <p14:tracePt t="3915" x="11787188" y="5561013"/>
          <p14:tracePt t="3932" x="11852275" y="5453063"/>
          <p14:tracePt t="3948" x="11938000" y="5356225"/>
          <p14:tracePt t="3965" x="11987213" y="5111750"/>
          <p14:tracePt t="3982" x="11991975" y="4956175"/>
          <p14:tracePt t="3998" x="11991975" y="4814888"/>
          <p14:tracePt t="4015" x="11991975" y="4576763"/>
          <p14:tracePt t="4033" x="11991975" y="4313238"/>
          <p14:tracePt t="4048" x="11991975" y="4086225"/>
          <p14:tracePt t="4065" x="11987213" y="3868738"/>
          <p14:tracePt t="4082" x="11980863" y="3794125"/>
          <p14:tracePt t="4099" x="11938000" y="3582988"/>
          <p14:tracePt t="4115" x="11926888" y="3513138"/>
          <p14:tracePt t="4132" x="11872913" y="3387725"/>
          <p14:tracePt t="4138" x="11841163" y="3275013"/>
          <p14:tracePt t="4148" x="11818938" y="3259138"/>
          <p14:tracePt t="4165" x="11688763" y="3025775"/>
          <p14:tracePt t="4182" x="11564938" y="2847975"/>
          <p14:tracePt t="4198" x="11510963" y="2767013"/>
          <p14:tracePt t="4215" x="11387138" y="2605088"/>
          <p14:tracePt t="4232" x="11295063" y="2486025"/>
          <p14:tracePt t="4248" x="11144250" y="2312988"/>
          <p14:tracePt t="4265" x="11063288" y="2220913"/>
          <p14:tracePt t="4282" x="11025188" y="2182813"/>
          <p14:tracePt t="4299" x="10890250" y="2063750"/>
          <p14:tracePt t="4315" x="10829925" y="2027238"/>
          <p14:tracePt t="4333" x="10748963" y="1973263"/>
          <p14:tracePt t="4349" x="10663238" y="1919288"/>
          <p14:tracePt t="4365" x="10571163" y="1881188"/>
          <p14:tracePt t="4382" x="10463213" y="1809750"/>
          <p14:tracePt t="4398" x="10409238" y="1789113"/>
          <p14:tracePt t="4415" x="10301288" y="1728788"/>
          <p14:tracePt t="4432" x="10209213" y="1681163"/>
          <p14:tracePt t="4448" x="10101263" y="1647825"/>
          <p14:tracePt t="4465" x="10013950" y="1609725"/>
          <p14:tracePt t="4482" x="9944100" y="1600200"/>
          <p14:tracePt t="4499" x="9829800" y="1555750"/>
          <p14:tracePt t="4515" x="9705975" y="1539875"/>
          <p14:tracePt t="4533" x="9528175" y="1524000"/>
          <p14:tracePt t="4550" x="9424988" y="1524000"/>
          <p14:tracePt t="4565" x="9317038" y="1524000"/>
          <p14:tracePt t="4583" x="9170988" y="1546225"/>
          <p14:tracePt t="4599" x="9063038" y="1573213"/>
          <p14:tracePt t="4615" x="9009063" y="1589088"/>
          <p14:tracePt t="4632" x="8890000" y="1627188"/>
          <p14:tracePt t="4648" x="8804275" y="1658938"/>
          <p14:tracePt t="4665" x="8685213" y="1724025"/>
          <p14:tracePt t="4682" x="8631238" y="1766888"/>
          <p14:tracePt t="4698" x="8586788" y="1804988"/>
          <p14:tracePt t="4715" x="8528050" y="1858963"/>
          <p14:tracePt t="4732" x="8485188" y="1908175"/>
          <p14:tracePt t="4748" x="8413750" y="2027238"/>
          <p14:tracePt t="4765" x="8359775" y="2139950"/>
          <p14:tracePt t="4782" x="8343900" y="2209800"/>
          <p14:tracePt t="4801" x="8278813" y="2409825"/>
          <p14:tracePt t="4818" x="8262938" y="2490788"/>
          <p14:tracePt t="4832" x="8235950" y="2566988"/>
          <p14:tracePt t="4849" x="8197850" y="2663825"/>
          <p14:tracePt t="4865" x="8166100" y="2740025"/>
          <p14:tracePt t="4882" x="8139113" y="2816225"/>
          <p14:tracePt t="4899" x="8116888" y="2863850"/>
          <p14:tracePt t="4915" x="8101013" y="2913063"/>
          <p14:tracePt t="4932" x="8096250" y="2971800"/>
          <p14:tracePt t="4949" x="8096250" y="3009900"/>
          <p14:tracePt t="4967" x="8085138" y="3086100"/>
          <p14:tracePt t="4982" x="8078788" y="3117850"/>
          <p14:tracePt t="4999" x="8078788" y="3151188"/>
          <p14:tracePt t="5016" x="8058150" y="3344863"/>
          <p14:tracePt t="5032" x="8058150" y="3443288"/>
          <p14:tracePt t="5049" x="8058150" y="3578225"/>
          <p14:tracePt t="5066" x="8058150" y="3686175"/>
          <p14:tracePt t="5083" x="8058150" y="3805238"/>
          <p14:tracePt t="5099" x="8062913" y="3875088"/>
          <p14:tracePt t="5115" x="8101013" y="3933825"/>
          <p14:tracePt t="5132" x="8143875" y="4005263"/>
          <p14:tracePt t="5148" x="8193088" y="4075113"/>
          <p14:tracePt t="5165" x="8240713" y="4133850"/>
          <p14:tracePt t="5182" x="8312150" y="4183063"/>
          <p14:tracePt t="5198" x="8350250" y="4221163"/>
          <p14:tracePt t="5215" x="8431213" y="4286250"/>
          <p14:tracePt t="5232" x="8494713" y="4333875"/>
          <p14:tracePt t="5249" x="8647113" y="4398963"/>
          <p14:tracePt t="5265" x="8743950" y="4437063"/>
          <p14:tracePt t="5282" x="8813800" y="4452938"/>
          <p14:tracePt t="5299" x="8912225" y="4468813"/>
          <p14:tracePt t="5315" x="9013825" y="4495800"/>
          <p14:tracePt t="5332" x="9105900" y="4495800"/>
          <p14:tracePt t="5348" x="9186863" y="4495800"/>
          <p14:tracePt t="5365" x="9290050" y="4459288"/>
          <p14:tracePt t="5382" x="9355138" y="4414838"/>
          <p14:tracePt t="5399" x="9393238" y="4387850"/>
          <p14:tracePt t="5415" x="9467850" y="4333875"/>
          <p14:tracePt t="5432" x="9532938" y="4275138"/>
          <p14:tracePt t="5448" x="9625013" y="4187825"/>
          <p14:tracePt t="5465" x="9678988" y="4122738"/>
          <p14:tracePt t="5482" x="9710738" y="4086225"/>
          <p14:tracePt t="5498" x="9764713" y="4014788"/>
          <p14:tracePt t="5515" x="9809163" y="3967163"/>
          <p14:tracePt t="5533" x="9867900" y="3868738"/>
          <p14:tracePt t="5549" x="9890125" y="3825875"/>
          <p14:tracePt t="5566" x="9890125" y="3821113"/>
          <p14:tracePt t="5582" x="9928225" y="3729038"/>
          <p14:tracePt t="5599" x="9937750" y="3706813"/>
          <p14:tracePt t="5615" x="9955213" y="3652838"/>
          <p14:tracePt t="5632" x="9971088" y="3609975"/>
          <p14:tracePt t="5649" x="9991725" y="3556000"/>
          <p14:tracePt t="5665" x="10009188" y="3529013"/>
          <p14:tracePt t="5682" x="10013950" y="3502025"/>
          <p14:tracePt t="5699" x="10018713" y="3490913"/>
          <p14:tracePt t="5715" x="10029825" y="3452813"/>
          <p14:tracePt t="5732" x="10036175" y="3432175"/>
          <p14:tracePt t="5748" x="10047288" y="3398838"/>
          <p14:tracePt t="5766" x="10063163" y="3355975"/>
          <p14:tracePt t="5782" x="10074275" y="3344863"/>
          <p14:tracePt t="5799" x="10083800" y="3317875"/>
          <p14:tracePt t="5816" x="10101263" y="3290888"/>
          <p14:tracePt t="5832" x="10110788" y="3259138"/>
          <p14:tracePt t="5849" x="10121900" y="3248025"/>
          <p14:tracePt t="5865" x="10133013" y="3232150"/>
          <p14:tracePt t="5882" x="10144125" y="3221038"/>
          <p14:tracePt t="5899" x="10144125" y="3209925"/>
          <p14:tracePt t="5915" x="10148888" y="3198813"/>
          <p14:tracePt t="5932" x="10160000" y="3194050"/>
          <p14:tracePt t="5948" x="10164763" y="3182938"/>
          <p14:tracePt t="5965" x="10175875" y="3167063"/>
          <p14:tracePt t="5982" x="10175875" y="3160713"/>
          <p14:tracePt t="5999" x="10191750" y="3151188"/>
          <p14:tracePt t="6032" x="10198100" y="3144838"/>
          <p14:tracePt t="6071" x="10198100" y="3140075"/>
          <p14:tracePt t="6076" x="10202863" y="3133725"/>
          <p14:tracePt t="6104" x="10209213" y="3124200"/>
          <p14:tracePt t="6111" x="10209213" y="3117850"/>
          <p14:tracePt t="6187" x="10213975" y="3113088"/>
          <p14:tracePt t="6216" x="10218738" y="3106738"/>
          <p14:tracePt t="6357" x="10225088" y="3106738"/>
          <p14:tracePt t="6366" x="10229850" y="3106738"/>
          <p14:tracePt t="6386" x="10236200" y="3106738"/>
          <p14:tracePt t="6402" x="10240963" y="3101975"/>
          <p14:tracePt t="6409" x="10240963" y="3097213"/>
          <p14:tracePt t="6432" x="10245725" y="3090863"/>
          <p14:tracePt t="6444" x="10252075" y="3079750"/>
          <p14:tracePt t="6460" x="10256838" y="3074988"/>
          <p14:tracePt t="6472" x="10267950" y="3074988"/>
          <p14:tracePt t="6489" x="10272713" y="3070225"/>
          <p14:tracePt t="6499" x="10279063" y="3070225"/>
          <p14:tracePt t="6524" x="10279063" y="3063875"/>
          <p14:tracePt t="6817" x="10279063" y="3074988"/>
          <p14:tracePt t="6832" x="10279063" y="3079750"/>
          <p14:tracePt t="6851" x="10279063" y="3086100"/>
          <p14:tracePt t="6861" x="10279063" y="3090863"/>
          <p14:tracePt t="6887" x="10279063" y="3097213"/>
          <p14:tracePt t="6896" x="10279063" y="3106738"/>
          <p14:tracePt t="6924" x="10279063" y="3117850"/>
          <p14:tracePt t="6932" x="10279063" y="3124200"/>
          <p14:tracePt t="6965" x="10279063" y="3155950"/>
          <p14:tracePt t="6998" x="10240963" y="3194050"/>
          <p14:tracePt t="7015" x="10225088" y="3221038"/>
          <p14:tracePt t="7032" x="10209213" y="3243263"/>
          <p14:tracePt t="7051" x="10155238" y="3302000"/>
          <p14:tracePt t="7067" x="10133013" y="3317875"/>
          <p14:tracePt t="7083" x="10106025" y="3344863"/>
          <p14:tracePt t="7099" x="10067925" y="3378200"/>
          <p14:tracePt t="7115" x="10052050" y="3387725"/>
          <p14:tracePt t="7132" x="10025063" y="3409950"/>
          <p14:tracePt t="7138" x="9991725" y="3436938"/>
          <p14:tracePt t="7149" x="9982200" y="3448050"/>
          <p14:tracePt t="7165" x="9937750" y="3479800"/>
          <p14:tracePt t="7182" x="9917113" y="3497263"/>
          <p14:tracePt t="7199" x="9890125" y="3533775"/>
          <p14:tracePt t="7215" x="9863138" y="3556000"/>
          <p14:tracePt t="7232" x="9856788" y="3560763"/>
          <p14:tracePt t="7248" x="9847263" y="3582988"/>
          <p14:tracePt t="7265" x="9836150" y="3594100"/>
          <p14:tracePt t="7283" x="9820275" y="3614738"/>
          <p14:tracePt t="7300" x="9813925" y="3625850"/>
          <p14:tracePt t="7332" x="9802813" y="3636963"/>
          <p14:tracePt t="9198" x="9802813" y="3641725"/>
          <p14:tracePt t="9833" x="9802813" y="3625850"/>
          <p14:tracePt t="9842" x="9802813" y="3605213"/>
          <p14:tracePt t="9849" x="9802813" y="3571875"/>
          <p14:tracePt t="9866" x="9820275" y="3533775"/>
          <p14:tracePt t="9882" x="9836150" y="3475038"/>
          <p14:tracePt t="9899" x="9901238" y="3367088"/>
          <p14:tracePt t="9915" x="9937750" y="3275013"/>
          <p14:tracePt t="9949" x="10025063" y="3144838"/>
          <p14:tracePt t="9982" x="10067925" y="3079750"/>
          <p14:tracePt t="10015" x="10079038" y="3063875"/>
          <p14:tracePt t="10032" x="10083800" y="3059113"/>
          <p14:tracePt t="10114" x="10101263" y="3052763"/>
          <p14:tracePt t="10133" x="10121900" y="3043238"/>
          <p14:tracePt t="10139" x="10128250" y="3036888"/>
          <p14:tracePt t="10149" x="10137775" y="3021013"/>
          <p14:tracePt t="10165" x="10160000" y="3009900"/>
          <p14:tracePt t="10182" x="10213975" y="2962275"/>
          <p14:tracePt t="10199" x="10240963" y="2944813"/>
          <p14:tracePt t="10215" x="10256838" y="2935288"/>
          <p14:tracePt t="10232" x="10267950" y="2917825"/>
          <p14:tracePt t="10248" x="10279063" y="2906713"/>
          <p14:tracePt t="10445" x="10283825" y="2906713"/>
          <p14:tracePt t="10452" x="10283825" y="2913063"/>
          <p14:tracePt t="10564" x="10283825" y="2917825"/>
          <p14:tracePt t="10570" x="10283825" y="2924175"/>
          <p14:tracePt t="10582" x="10283825" y="2935288"/>
          <p14:tracePt t="10599" x="10283825" y="2940050"/>
          <p14:tracePt t="10615" x="10283825" y="2944813"/>
          <p14:tracePt t="10632" x="10283825" y="2962275"/>
          <p14:tracePt t="10706" x="10290175" y="2967038"/>
          <p14:tracePt t="10726" x="10301288" y="2967038"/>
          <p14:tracePt t="10737" x="10306050" y="2944813"/>
          <p14:tracePt t="10747" x="10306050" y="2935288"/>
          <p14:tracePt t="10752" x="10306050" y="2917825"/>
          <p14:tracePt t="10765" x="10310813" y="2874963"/>
          <p14:tracePt t="10782" x="10310813" y="2816225"/>
          <p14:tracePt t="10799" x="10310813" y="2767013"/>
          <p14:tracePt t="10816" x="10301288" y="2735263"/>
          <p14:tracePt t="10832" x="10283825" y="2713038"/>
          <p14:tracePt t="10849" x="10267950" y="2690813"/>
          <p14:tracePt t="10866" x="10229850" y="2663825"/>
          <p14:tracePt t="10882" x="10186988" y="2652713"/>
          <p14:tracePt t="10899" x="10117138" y="2625725"/>
          <p14:tracePt t="10915" x="10025063" y="2598738"/>
          <p14:tracePt t="10932" x="9964738" y="2593975"/>
          <p14:tracePt t="10949" x="9890125" y="2578100"/>
          <p14:tracePt t="10965" x="9786938" y="2555875"/>
          <p14:tracePt t="10982" x="9694863" y="2544763"/>
          <p14:tracePt t="10999" x="9620250" y="2544763"/>
          <p14:tracePt t="11017" x="9456738" y="2535238"/>
          <p14:tracePt t="11033" x="9371013" y="2535238"/>
          <p14:tracePt t="11049" x="9294813" y="2535238"/>
          <p14:tracePt t="11065" x="9247188" y="2535238"/>
          <p14:tracePt t="11082" x="9159875" y="2535238"/>
          <p14:tracePt t="11099" x="9105900" y="2535238"/>
          <p14:tracePt t="11115" x="9040813" y="2535238"/>
          <p14:tracePt t="11132" x="8970963" y="2562225"/>
          <p14:tracePt t="11149" x="8932863" y="2566988"/>
          <p14:tracePt t="11165" x="8867775" y="2589213"/>
          <p14:tracePt t="11182" x="8836025" y="2616200"/>
          <p14:tracePt t="11199" x="8782050" y="2647950"/>
          <p14:tracePt t="11215" x="8728075" y="2690813"/>
          <p14:tracePt t="11232" x="8705850" y="2713038"/>
          <p14:tracePt t="11248" x="8667750" y="2798763"/>
          <p14:tracePt t="11265" x="8658225" y="2832100"/>
          <p14:tracePt t="11282" x="8658225" y="2886075"/>
          <p14:tracePt t="11299" x="8658225" y="2994025"/>
          <p14:tracePt t="11316" x="8658225" y="3079750"/>
          <p14:tracePt t="11332" x="8658225" y="3178175"/>
          <p14:tracePt t="11349" x="8658225" y="3248025"/>
          <p14:tracePt t="11365" x="8712200" y="3394075"/>
          <p14:tracePt t="11382" x="8748713" y="3486150"/>
          <p14:tracePt t="11399" x="8813800" y="3578225"/>
          <p14:tracePt t="11415" x="8885238" y="3659188"/>
          <p14:tracePt t="11432" x="8932863" y="3702050"/>
          <p14:tracePt t="11449" x="9094788" y="3771900"/>
          <p14:tracePt t="11465" x="9290050" y="3895725"/>
          <p14:tracePt t="11482" x="9456738" y="3971925"/>
          <p14:tracePt t="11499" x="9656763" y="4037013"/>
          <p14:tracePt t="11515" x="9802813" y="4090988"/>
          <p14:tracePt t="11532" x="10144125" y="4183063"/>
          <p14:tracePt t="11549" x="10301288" y="4237038"/>
          <p14:tracePt t="11565" x="10506075" y="4279900"/>
          <p14:tracePt t="11582" x="10836275" y="4356100"/>
          <p14:tracePt t="11600" x="11029950" y="4410075"/>
          <p14:tracePt t="11615" x="11191875" y="4437063"/>
          <p14:tracePt t="11632" x="11295063" y="4452938"/>
          <p14:tracePt t="11638" x="11387138" y="4464050"/>
          <p14:tracePt t="11648" x="11441113" y="4464050"/>
          <p14:tracePt t="11665" x="11542713" y="4475163"/>
          <p14:tracePt t="11682" x="11630025" y="4479925"/>
          <p14:tracePt t="11699" x="11706225" y="4479925"/>
          <p14:tracePt t="11715" x="11769725" y="4479925"/>
          <p14:tracePt t="11732" x="11884025" y="4459288"/>
          <p14:tracePt t="11749" x="11922125" y="4437063"/>
          <p14:tracePt t="11766" x="11938000" y="4398963"/>
          <p14:tracePt t="11782" x="12034838" y="4264025"/>
          <p14:tracePt t="11799" x="12079288" y="4176713"/>
          <p14:tracePt t="11816" x="12095163" y="4064000"/>
          <p14:tracePt t="11833" x="12106275" y="3971925"/>
          <p14:tracePt t="11849" x="12106275" y="3814763"/>
          <p14:tracePt t="11865" x="12099925" y="3690938"/>
          <p14:tracePt t="11882" x="12061825" y="3540125"/>
          <p14:tracePt t="11899" x="12007850" y="3394075"/>
          <p14:tracePt t="11915" x="11949113" y="3286125"/>
          <p14:tracePt t="11932" x="11845925" y="3074988"/>
          <p14:tracePt t="11949" x="11749088" y="2944813"/>
          <p14:tracePt t="11965" x="11634788" y="2789238"/>
          <p14:tracePt t="11982" x="11522075" y="2652713"/>
          <p14:tracePt t="11999" x="11456988" y="2571750"/>
          <p14:tracePt t="12015" x="11272838" y="2416175"/>
          <p14:tracePt t="12032" x="11187113" y="2366963"/>
          <p14:tracePt t="12049" x="11099800" y="2317750"/>
          <p14:tracePt t="12067" x="10906125" y="2243138"/>
          <p14:tracePt t="12083" x="10748963" y="2189163"/>
          <p14:tracePt t="12099" x="10575925" y="2162175"/>
          <p14:tracePt t="12115" x="10425113" y="2135188"/>
          <p14:tracePt t="12132" x="10310813" y="2124075"/>
          <p14:tracePt t="12137" x="10160000" y="2101850"/>
          <p14:tracePt t="12148" x="10079038" y="2090738"/>
          <p14:tracePt t="12165" x="9906000" y="2063750"/>
          <p14:tracePt t="12182" x="9744075" y="2058988"/>
          <p14:tracePt t="12199" x="9593263" y="2058988"/>
          <p14:tracePt t="12215" x="9474200" y="2047875"/>
          <p14:tracePt t="12232" x="9251950" y="2047875"/>
          <p14:tracePt t="12248" x="9067800" y="2047875"/>
          <p14:tracePt t="12265" x="8955088" y="2047875"/>
          <p14:tracePt t="12282" x="8770938" y="2101850"/>
          <p14:tracePt t="12301" x="8705850" y="2128838"/>
          <p14:tracePt t="12315" x="8636000" y="2151063"/>
          <p14:tracePt t="12332" x="8597900" y="2178050"/>
          <p14:tracePt t="12349" x="8550275" y="2227263"/>
          <p14:tracePt t="12365" x="8501063" y="2274888"/>
          <p14:tracePt t="12382" x="8467725" y="2335213"/>
          <p14:tracePt t="12399" x="8440738" y="2398713"/>
          <p14:tracePt t="12415" x="8424863" y="2443163"/>
          <p14:tracePt t="12432" x="8397875" y="2501900"/>
          <p14:tracePt t="12449" x="8382000" y="2555875"/>
          <p14:tracePt t="12465" x="8366125" y="2616200"/>
          <p14:tracePt t="12482" x="8366125" y="2670175"/>
          <p14:tracePt t="12499" x="8366125" y="2697163"/>
          <p14:tracePt t="12515" x="8366125" y="2771775"/>
          <p14:tracePt t="12532" x="8366125" y="2859088"/>
          <p14:tracePt t="12549" x="8366125" y="2906713"/>
          <p14:tracePt t="12565" x="8366125" y="2951163"/>
          <p14:tracePt t="12582" x="8386763" y="3025775"/>
          <p14:tracePt t="12599" x="8408988" y="3052763"/>
          <p14:tracePt t="12615" x="8420100" y="3074988"/>
          <p14:tracePt t="12633" x="8451850" y="3133725"/>
          <p14:tracePt t="12637" x="8462963" y="3144838"/>
          <p14:tracePt t="12649" x="8474075" y="3155950"/>
          <p14:tracePt t="12666" x="8539163" y="3198813"/>
          <p14:tracePt t="12682" x="8597900" y="3252788"/>
          <p14:tracePt t="12699" x="8647113" y="3263900"/>
          <p14:tracePt t="12716" x="8755063" y="3324225"/>
          <p14:tracePt t="12732" x="8836025" y="3360738"/>
          <p14:tracePt t="12749" x="8939213" y="3387725"/>
          <p14:tracePt t="12765" x="9058275" y="3421063"/>
          <p14:tracePt t="12782" x="9220200" y="3486150"/>
          <p14:tracePt t="12801" x="9344025" y="3517900"/>
          <p14:tracePt t="12816" x="9424988" y="3544888"/>
          <p14:tracePt t="12833" x="9539288" y="3567113"/>
          <p14:tracePt t="12849" x="9620250" y="3582988"/>
          <p14:tracePt t="12865" x="9690100" y="3582988"/>
          <p14:tracePt t="12882" x="9737725" y="3605213"/>
          <p14:tracePt t="12899" x="9771063" y="3605213"/>
          <p14:tracePt t="12915" x="9836150" y="3614738"/>
          <p14:tracePt t="12932" x="9906000" y="3621088"/>
          <p14:tracePt t="12949" x="9955213" y="3625850"/>
          <p14:tracePt t="12965" x="10025063" y="3641725"/>
          <p14:tracePt t="12982" x="10052050" y="3648075"/>
          <p14:tracePt t="12999" x="10117138" y="3663950"/>
          <p14:tracePt t="13015" x="10164763" y="3668713"/>
          <p14:tracePt t="13032" x="10218738" y="3675063"/>
          <p14:tracePt t="13049" x="10267950" y="3679825"/>
          <p14:tracePt t="13066" x="10364788" y="3702050"/>
          <p14:tracePt t="13082" x="10452100" y="3717925"/>
          <p14:tracePt t="13099" x="10506075" y="3729038"/>
          <p14:tracePt t="13115" x="10555288" y="3729038"/>
          <p14:tracePt t="13132" x="10663238" y="3756025"/>
          <p14:tracePt t="13138" x="10668000" y="3756025"/>
          <p14:tracePt t="13149" x="10726738" y="3756025"/>
          <p14:tracePt t="13165" x="10775950" y="3756025"/>
          <p14:tracePt t="13182" x="10825163" y="3756025"/>
          <p14:tracePt t="13199" x="10883900" y="3756025"/>
          <p14:tracePt t="13215" x="10944225" y="3756025"/>
          <p14:tracePt t="13232" x="10987088" y="3756025"/>
          <p14:tracePt t="13249" x="11045825" y="3756025"/>
          <p14:tracePt t="13265" x="11068050" y="3756025"/>
          <p14:tracePt t="13283" x="11153775" y="3740150"/>
          <p14:tracePt t="13299" x="11187113" y="3724275"/>
          <p14:tracePt t="13317" x="11229975" y="3702050"/>
          <p14:tracePt t="13333" x="11261725" y="3697288"/>
          <p14:tracePt t="13349" x="11288713" y="3686175"/>
          <p14:tracePt t="13365" x="11326813" y="3675063"/>
          <p14:tracePt t="13382" x="11344275" y="3663950"/>
          <p14:tracePt t="13399" x="11371263" y="3652838"/>
          <p14:tracePt t="13415" x="11391900" y="3648075"/>
          <p14:tracePt t="13432" x="11425238" y="3636963"/>
          <p14:tracePt t="13449" x="11445875" y="3614738"/>
          <p14:tracePt t="13465" x="11456988" y="3605213"/>
          <p14:tracePt t="13482" x="11483975" y="3567113"/>
          <p14:tracePt t="13499" x="11522075" y="3533775"/>
          <p14:tracePt t="13516" x="11526838" y="3490913"/>
          <p14:tracePt t="13533" x="11533188" y="3443288"/>
          <p14:tracePt t="13549" x="11537950" y="3333750"/>
          <p14:tracePt t="13566" x="11537950" y="3275013"/>
          <p14:tracePt t="13582" x="11537950" y="3243263"/>
          <p14:tracePt t="13599" x="11537950" y="3209925"/>
          <p14:tracePt t="13616" x="11537950" y="3155950"/>
          <p14:tracePt t="13632" x="11510963" y="3113088"/>
          <p14:tracePt t="13649" x="11499850" y="3059113"/>
          <p14:tracePt t="13665" x="11495088" y="3032125"/>
          <p14:tracePt t="13682" x="11461750" y="2962275"/>
          <p14:tracePt t="13699" x="11452225" y="2917825"/>
          <p14:tracePt t="13715" x="11434763" y="2890838"/>
          <p14:tracePt t="13732" x="11425238" y="2852738"/>
          <p14:tracePt t="13749" x="11414125" y="2825750"/>
          <p14:tracePt t="13766" x="11391900" y="2767013"/>
          <p14:tracePt t="13782" x="11371263" y="2740025"/>
          <p14:tracePt t="13800" x="11353800" y="2708275"/>
          <p14:tracePt t="13816" x="11337925" y="2690813"/>
          <p14:tracePt t="13833" x="11306175" y="2659063"/>
          <p14:tracePt t="13849" x="11268075" y="2616200"/>
          <p14:tracePt t="13865" x="11245850" y="2598738"/>
          <p14:tracePt t="13882" x="11164888" y="2544763"/>
          <p14:tracePt t="13899" x="11099800" y="2501900"/>
          <p14:tracePt t="13915" x="11002963" y="2454275"/>
          <p14:tracePt t="13932" x="10863263" y="2366963"/>
          <p14:tracePt t="13949" x="10760075" y="2317750"/>
          <p14:tracePt t="13965" x="10591800" y="2259013"/>
          <p14:tracePt t="13982" x="10429875" y="2216150"/>
          <p14:tracePt t="13999" x="10333038" y="2173288"/>
          <p14:tracePt t="14016" x="10186988" y="2155825"/>
          <p14:tracePt t="14033" x="10083800" y="2144713"/>
          <p14:tracePt t="14049" x="9809163" y="2135188"/>
          <p14:tracePt t="14066" x="9710738" y="2135188"/>
          <p14:tracePt t="14083" x="9609138" y="2135188"/>
          <p14:tracePt t="14099" x="9424988" y="2135188"/>
          <p14:tracePt t="14115" x="9294813" y="2135188"/>
          <p14:tracePt t="14132" x="9159875" y="2162175"/>
          <p14:tracePt t="14149" x="9058275" y="2193925"/>
          <p14:tracePt t="14166" x="8932863" y="2227263"/>
          <p14:tracePt t="14182" x="8847138" y="2263775"/>
          <p14:tracePt t="14199" x="8748713" y="2324100"/>
          <p14:tracePt t="14215" x="8689975" y="2355850"/>
          <p14:tracePt t="14232" x="8658225" y="2389188"/>
          <p14:tracePt t="14249" x="8604250" y="2443163"/>
          <p14:tracePt t="14265" x="8566150" y="2474913"/>
          <p14:tracePt t="14283" x="8550275" y="2508250"/>
          <p14:tracePt t="14301" x="8516938" y="2578100"/>
          <p14:tracePt t="14317" x="8485188" y="2632075"/>
          <p14:tracePt t="14332" x="8474075" y="2686050"/>
          <p14:tracePt t="14349" x="8467725" y="2708275"/>
          <p14:tracePt t="14365" x="8467725" y="2751138"/>
          <p14:tracePt t="14383" x="8467725" y="2798763"/>
          <p14:tracePt t="14399" x="8467725" y="2836863"/>
          <p14:tracePt t="14415" x="8467725" y="2843213"/>
          <p14:tracePt t="14432" x="8467725" y="2859088"/>
          <p14:tracePt t="14449" x="8467725" y="2863850"/>
          <p14:tracePt t="14465" x="8467725" y="2870200"/>
          <p14:tracePt t="14598" x="8478838" y="2890838"/>
          <p14:tracePt t="14629" x="8494713" y="2906713"/>
          <p14:tracePt t="14641" x="8501063" y="2928938"/>
          <p14:tracePt t="14651" x="8523288" y="2955925"/>
          <p14:tracePt t="14665" x="8555038" y="3016250"/>
          <p14:tracePt t="14682" x="8609013" y="3097213"/>
          <p14:tracePt t="14699" x="8658225" y="3198813"/>
          <p14:tracePt t="14715" x="8705850" y="3317875"/>
          <p14:tracePt t="14732" x="8809038" y="3582988"/>
          <p14:tracePt t="14749" x="8836025" y="3756025"/>
          <p14:tracePt t="14766" x="8912225" y="3956050"/>
          <p14:tracePt t="14782" x="8928100" y="4064000"/>
          <p14:tracePt t="14800" x="8948738" y="4140200"/>
          <p14:tracePt t="14816" x="8966200" y="4241800"/>
          <p14:tracePt t="14833" x="8966200" y="4252913"/>
          <p14:tracePt t="14849" x="8966200" y="4259263"/>
          <p14:tracePt t="14866" x="8970963" y="4279900"/>
          <p14:tracePt t="14882" x="8970963" y="4291013"/>
          <p14:tracePt t="14915" x="8970963" y="4302125"/>
          <p14:tracePt t="14932" x="8975725" y="4318000"/>
          <p14:tracePt t="14949" x="8986838" y="4340225"/>
          <p14:tracePt t="14965" x="8993188" y="4367213"/>
          <p14:tracePt t="14982" x="9020175" y="4398963"/>
          <p14:tracePt t="14998" x="9036050" y="4425950"/>
          <p14:tracePt t="15015" x="9067800" y="4464050"/>
          <p14:tracePt t="15033" x="9094788" y="4502150"/>
          <p14:tracePt t="15049" x="9132888" y="4540250"/>
          <p14:tracePt t="15066" x="9166225" y="4556125"/>
          <p14:tracePt t="15083" x="9220200" y="4572000"/>
          <p14:tracePt t="15099" x="9236075" y="4587875"/>
          <p14:tracePt t="15116" x="9247188" y="4587875"/>
          <p14:tracePt t="15132" x="9251950" y="4587875"/>
          <p14:tracePt t="15149" x="9263063" y="4587875"/>
          <p14:tracePt t="15165" x="9274175" y="4587875"/>
          <p14:tracePt t="15182" x="9294813" y="4583113"/>
          <p14:tracePt t="15199" x="9305925" y="4576763"/>
          <p14:tracePt t="15215" x="9339263" y="4533900"/>
          <p14:tracePt t="15232" x="9355138" y="4513263"/>
          <p14:tracePt t="15249" x="9375775" y="4459288"/>
          <p14:tracePt t="15266" x="9393238" y="4414838"/>
          <p14:tracePt t="15283" x="9409113" y="4360863"/>
          <p14:tracePt t="15301" x="9440863" y="4252913"/>
          <p14:tracePt t="15316" x="9463088" y="4205288"/>
          <p14:tracePt t="15332" x="9483725" y="4160838"/>
          <p14:tracePt t="15349" x="9505950" y="4090988"/>
          <p14:tracePt t="15365" x="9555163" y="3987800"/>
          <p14:tracePt t="15383" x="9575800" y="3922713"/>
          <p14:tracePt t="15399" x="9602788" y="3875088"/>
          <p14:tracePt t="15416" x="9636125" y="3821113"/>
          <p14:tracePt t="15432" x="9694863" y="3717925"/>
          <p14:tracePt t="15449" x="9721850" y="3679825"/>
          <p14:tracePt t="15466" x="9744075" y="3636963"/>
          <p14:tracePt t="15482" x="9782175" y="3605213"/>
          <p14:tracePt t="15499" x="9802813" y="3578225"/>
          <p14:tracePt t="15517" x="9847263" y="3533775"/>
          <p14:tracePt t="15532" x="9867900" y="3513138"/>
          <p14:tracePt t="15550" x="9906000" y="3479800"/>
          <p14:tracePt t="15567" x="9964738" y="3425825"/>
          <p14:tracePt t="15583" x="9998075" y="3405188"/>
          <p14:tracePt t="15599" x="10036175" y="3371850"/>
          <p14:tracePt t="15616" x="10074275" y="3340100"/>
          <p14:tracePt t="15634" x="10117138" y="3306763"/>
          <p14:tracePt t="15639" x="10128250" y="3297238"/>
          <p14:tracePt t="15649" x="10155238" y="3270250"/>
          <p14:tracePt t="15666" x="10198100" y="3243263"/>
          <p14:tracePt t="15682" x="10213975" y="3232150"/>
          <p14:tracePt t="15699" x="10245725" y="3209925"/>
          <p14:tracePt t="15715" x="10267950" y="3194050"/>
          <p14:tracePt t="15733" x="10290175" y="3182938"/>
          <p14:tracePt t="15749" x="10294938" y="3182938"/>
          <p14:tracePt t="15765" x="10294938" y="3178175"/>
          <p14:tracePt t="15782" x="10306050" y="3167063"/>
          <p14:tracePt t="15800" x="10317163" y="3160713"/>
          <p14:tracePt t="15963" x="10321925" y="3160713"/>
          <p14:tracePt t="16699" x="10328275" y="3160713"/>
          <p14:tracePt t="16739" x="10328275" y="3155950"/>
          <p14:tracePt t="16785" x="10328275" y="3151188"/>
          <p14:tracePt t="17011" x="10333038" y="3144838"/>
          <p14:tracePt t="18561" x="10337800" y="3140075"/>
          <p14:tracePt t="18807" x="10333038" y="3140075"/>
          <p14:tracePt t="18817" x="10328275" y="3140075"/>
          <p14:tracePt t="18829" x="10321925" y="3144838"/>
          <p14:tracePt t="18833" x="10317163" y="3151188"/>
          <p14:tracePt t="18849" x="10310813" y="3151188"/>
          <p14:tracePt t="18866" x="10301288" y="3160713"/>
          <p14:tracePt t="18882" x="10267950" y="3182938"/>
          <p14:tracePt t="18915" x="10229850" y="3216275"/>
          <p14:tracePt t="18949" x="10171113" y="3248025"/>
          <p14:tracePt t="18982" x="10083800" y="3297238"/>
          <p14:tracePt t="18999" x="10067925" y="3306763"/>
          <p14:tracePt t="19016" x="10029825" y="3344863"/>
          <p14:tracePt t="19032" x="10009188" y="3355975"/>
          <p14:tracePt t="19050" x="9964738" y="3382963"/>
          <p14:tracePt t="19066" x="9937750" y="3405188"/>
          <p14:tracePt t="19083" x="9921875" y="3425825"/>
          <p14:tracePt t="19099" x="9874250" y="3459163"/>
          <p14:tracePt t="19115" x="9825038" y="3513138"/>
          <p14:tracePt t="19132" x="9802813" y="3556000"/>
          <p14:tracePt t="19149" x="9771063" y="3594100"/>
          <p14:tracePt t="19165" x="9737725" y="3648075"/>
          <p14:tracePt t="19182" x="9721850" y="3679825"/>
          <p14:tracePt t="19199" x="9710738" y="3706813"/>
          <p14:tracePt t="19217" x="9678988" y="3771900"/>
          <p14:tracePt t="19232" x="9656763" y="3814763"/>
          <p14:tracePt t="19249" x="9640888" y="3848100"/>
          <p14:tracePt t="19266" x="9629775" y="3879850"/>
          <p14:tracePt t="19282" x="9625013" y="3890963"/>
          <p14:tracePt t="19301" x="9613900" y="3922713"/>
          <p14:tracePt t="19317" x="9609138" y="3922713"/>
          <p14:tracePt t="19332" x="9598025" y="3951288"/>
          <p14:tracePt t="19349" x="9593263" y="3971925"/>
          <p14:tracePt t="19365" x="9575800" y="3983038"/>
          <p14:tracePt t="19382" x="9566275" y="4025900"/>
          <p14:tracePt t="19399" x="9555163" y="4037013"/>
          <p14:tracePt t="19416" x="9548813" y="4052888"/>
          <p14:tracePt t="19432" x="9539288" y="4068763"/>
          <p14:tracePt t="19449" x="9532938" y="4079875"/>
          <p14:tracePt t="19466" x="9521825" y="4090988"/>
          <p14:tracePt t="19482" x="9517063" y="4102100"/>
          <p14:tracePt t="19499" x="9505950" y="4122738"/>
          <p14:tracePt t="19516" x="9505950" y="4129088"/>
          <p14:tracePt t="19533" x="9483725" y="4144963"/>
          <p14:tracePt t="19550" x="9478963" y="4149725"/>
          <p14:tracePt t="19566" x="9474200" y="4160838"/>
          <p14:tracePt t="19583" x="9467850" y="4167188"/>
          <p14:tracePt t="19603" x="9467850" y="4171950"/>
          <p14:tracePt t="19703" x="9456738" y="4183063"/>
          <p14:tracePt t="19713" x="9451975" y="4187825"/>
          <p14:tracePt t="19733" x="9440863" y="4194175"/>
          <p14:tracePt t="19753" x="9436100" y="4205288"/>
          <p14:tracePt t="19769" x="9424988" y="4225925"/>
          <p14:tracePt t="19790" x="9420225" y="4232275"/>
          <p14:tracePt t="19800" x="9420225" y="4237038"/>
          <p14:tracePt t="19805" x="9413875" y="4237038"/>
          <p14:tracePt t="19815" x="9402763" y="4241800"/>
          <p14:tracePt t="19832" x="9393238" y="4259263"/>
          <p14:tracePt t="19849" x="9386888" y="4264025"/>
          <p14:tracePt t="19867" x="9382125" y="4275138"/>
          <p14:tracePt t="19883" x="9375775" y="4279900"/>
          <p14:tracePt t="19915" x="9371013" y="4286250"/>
          <p14:tracePt t="19932" x="9366250" y="4286250"/>
          <p14:tracePt t="20741" x="9359900" y="4286250"/>
          <p14:tracePt t="20764" x="9375775" y="4295775"/>
          <p14:tracePt t="20774" x="9382125" y="4295775"/>
          <p14:tracePt t="20784" x="9413875" y="4295775"/>
          <p14:tracePt t="20799" x="9436100" y="4295775"/>
          <p14:tracePt t="20815" x="9467850" y="4302125"/>
          <p14:tracePt t="20848" x="9510713" y="4313238"/>
          <p14:tracePt t="20882" x="9555163" y="4313238"/>
          <p14:tracePt t="20915" x="9598025" y="4322763"/>
          <p14:tracePt t="20932" x="9620250" y="4322763"/>
          <p14:tracePt t="20949" x="9663113" y="4329113"/>
          <p14:tracePt t="20965" x="9694863" y="4329113"/>
          <p14:tracePt t="20982" x="9737725" y="4340225"/>
          <p14:tracePt t="20999" x="9755188" y="4349750"/>
          <p14:tracePt t="21015" x="9782175" y="4349750"/>
          <p14:tracePt t="21032" x="9809163" y="4367213"/>
          <p14:tracePt t="21049" x="9829800" y="4371975"/>
          <p14:tracePt t="21066" x="9847263" y="4383088"/>
          <p14:tracePt t="21082" x="9856788" y="4387850"/>
          <p14:tracePt t="21099" x="9874250" y="4403725"/>
          <p14:tracePt t="21115" x="9883775" y="4403725"/>
          <p14:tracePt t="21149" x="9890125" y="4410075"/>
          <p14:tracePt t="21166" x="9894888" y="4414838"/>
          <p14:tracePt t="21182" x="9906000" y="4421188"/>
          <p14:tracePt t="21215" x="9906000" y="4425950"/>
          <p14:tracePt t="21232" x="9906000" y="4430713"/>
          <p14:tracePt t="21296" x="9910763" y="4441825"/>
          <p14:tracePt t="21623" x="9921875" y="4441825"/>
          <p14:tracePt t="21628" x="9928225" y="4441825"/>
          <p14:tracePt t="21632" x="9932988" y="4441825"/>
          <p14:tracePt t="21649" x="9955213" y="4437063"/>
          <p14:tracePt t="21666" x="9986963" y="4421188"/>
          <p14:tracePt t="21682" x="10009188" y="4398963"/>
          <p14:tracePt t="21699" x="10013950" y="4394200"/>
          <p14:tracePt t="21716" x="10047288" y="4367213"/>
          <p14:tracePt t="21749" x="10079038" y="4295775"/>
          <p14:tracePt t="21782" x="10110788" y="4232275"/>
          <p14:tracePt t="21818" x="10148888" y="4194175"/>
          <p14:tracePt t="21833" x="10148888" y="4183063"/>
          <p14:tracePt t="21849" x="10155238" y="4167188"/>
          <p14:tracePt t="21866" x="10164763" y="4129088"/>
          <p14:tracePt t="21882" x="10171113" y="4095750"/>
          <p14:tracePt t="21899" x="10182225" y="4014788"/>
          <p14:tracePt t="21916" x="10182225" y="3983038"/>
          <p14:tracePt t="21932" x="10182225" y="3940175"/>
          <p14:tracePt t="21949" x="10182225" y="3890963"/>
          <p14:tracePt t="21966" x="10182225" y="3863975"/>
          <p14:tracePt t="21982" x="10182225" y="3848100"/>
          <p14:tracePt t="21999" x="10182225" y="3814763"/>
          <p14:tracePt t="22016" x="10175875" y="3787775"/>
          <p14:tracePt t="22033" x="10144125" y="3740150"/>
          <p14:tracePt t="22050" x="10117138" y="3702050"/>
          <p14:tracePt t="22066" x="10101263" y="3679825"/>
          <p14:tracePt t="22083" x="10067925" y="3636963"/>
          <p14:tracePt t="22099" x="10029825" y="3582988"/>
          <p14:tracePt t="22115" x="10009188" y="3556000"/>
          <p14:tracePt t="22133" x="9991725" y="3529013"/>
          <p14:tracePt t="22138" x="9986963" y="3513138"/>
          <p14:tracePt t="22149" x="9975850" y="3486150"/>
          <p14:tracePt t="22165" x="9964738" y="3470275"/>
          <p14:tracePt t="22182" x="9959975" y="3448050"/>
          <p14:tracePt t="22199" x="9955213" y="3432175"/>
          <p14:tracePt t="22215" x="9937750" y="3394075"/>
          <p14:tracePt t="22232" x="9937750" y="3371850"/>
          <p14:tracePt t="22249" x="9937750" y="3351213"/>
          <p14:tracePt t="22266" x="9937750" y="3324225"/>
          <p14:tracePt t="22283" x="9937750" y="3317875"/>
          <p14:tracePt t="22299" x="9937750" y="3290888"/>
          <p14:tracePt t="22317" x="9955213" y="3259138"/>
          <p14:tracePt t="22333" x="9971088" y="3232150"/>
          <p14:tracePt t="22349" x="9998075" y="3216275"/>
          <p14:tracePt t="22366" x="10056813" y="3160713"/>
          <p14:tracePt t="22382" x="10090150" y="3128963"/>
          <p14:tracePt t="22399" x="10121900" y="3090863"/>
          <p14:tracePt t="22415" x="10155238" y="3063875"/>
          <p14:tracePt t="22432" x="10175875" y="3036888"/>
          <p14:tracePt t="22449" x="10198100" y="3005138"/>
          <p14:tracePt t="22465" x="10202863" y="2994025"/>
          <p14:tracePt t="22482" x="10218738" y="2978150"/>
          <p14:tracePt t="22499" x="10236200" y="2967038"/>
          <p14:tracePt t="22516" x="10245725" y="2962275"/>
          <p14:tracePt t="22533" x="10252075" y="2955925"/>
          <p14:tracePt t="22653" x="10252075" y="2962275"/>
          <p14:tracePt t="22663" x="10240963" y="2982913"/>
          <p14:tracePt t="22668" x="10236200" y="2994025"/>
          <p14:tracePt t="22683" x="10218738" y="3036888"/>
          <p14:tracePt t="22699" x="10209213" y="3059113"/>
          <p14:tracePt t="22716" x="10198100" y="3124200"/>
          <p14:tracePt t="22732" x="10175875" y="3189288"/>
          <p14:tracePt t="22749" x="10160000" y="3236913"/>
          <p14:tracePt t="22766" x="10144125" y="3279775"/>
          <p14:tracePt t="22783" x="10144125" y="3297238"/>
          <p14:tracePt t="22799" x="10133013" y="3324225"/>
          <p14:tracePt t="22816" x="10128250" y="3344863"/>
          <p14:tracePt t="22832" x="10128250" y="3367088"/>
          <p14:tracePt t="22850" x="10121900" y="3371850"/>
          <p14:tracePt t="22866" x="10121900" y="3378200"/>
          <p14:tracePt t="22882" x="10121900" y="3382963"/>
          <p14:tracePt t="22915" x="10121900" y="3394075"/>
          <p14:tracePt t="22949" x="10121900" y="3409950"/>
          <p14:tracePt t="22966" x="10121900" y="3414713"/>
          <p14:tracePt t="22982" x="10121900" y="3421063"/>
          <p14:tracePt t="22999" x="10121900" y="3432175"/>
          <p14:tracePt t="23016" x="10121900" y="3436938"/>
          <p14:tracePt t="23032" x="10121900" y="3459163"/>
          <p14:tracePt t="23049" x="10121900" y="3463925"/>
          <p14:tracePt t="23066" x="10117138" y="3479800"/>
          <p14:tracePt t="23083" x="10117138" y="3497263"/>
          <p14:tracePt t="23099" x="10117138" y="3502025"/>
          <p14:tracePt t="23116" x="10117138" y="3513138"/>
          <p14:tracePt t="23132" x="10117138" y="3524250"/>
          <p14:tracePt t="23149" x="10110788" y="3529013"/>
          <p14:tracePt t="23166" x="10106025" y="3556000"/>
          <p14:tracePt t="23182" x="10101263" y="3571875"/>
          <p14:tracePt t="23199" x="10090150" y="3594100"/>
          <p14:tracePt t="23215" x="10090150" y="3609975"/>
          <p14:tracePt t="23232" x="10083800" y="3621088"/>
          <p14:tracePt t="23266" x="10079038" y="3632200"/>
          <p14:tracePt t="23283" x="10079038" y="3636963"/>
          <p14:tracePt t="23303" x="10079038" y="3641725"/>
          <p14:tracePt t="23586" x="10079038" y="3648075"/>
          <p14:tracePt t="23597" x="10079038" y="3652838"/>
          <p14:tracePt t="23637" x="10074275" y="3659188"/>
          <p14:tracePt t="23767" x="10067925" y="3659188"/>
          <p14:tracePt t="24035" x="10063163" y="3663950"/>
          <p14:tracePt t="25059" x="10063163" y="3675063"/>
          <p14:tracePt t="25072" x="10063163" y="3679825"/>
          <p14:tracePt t="25080" x="10063163" y="3686175"/>
          <p14:tracePt t="25088" x="10063163" y="3690938"/>
          <p14:tracePt t="25099" x="10063163" y="3702050"/>
          <p14:tracePt t="25116" x="10056813" y="3713163"/>
          <p14:tracePt t="25132" x="10047288" y="3740150"/>
          <p14:tracePt t="25137" x="10047288" y="3744913"/>
          <p14:tracePt t="25166" x="10040938" y="3778250"/>
          <p14:tracePt t="25199" x="10040938" y="3814763"/>
          <p14:tracePt t="25232" x="10029825" y="3863975"/>
          <p14:tracePt t="25249" x="10025063" y="3875088"/>
          <p14:tracePt t="25266" x="10025063" y="3886200"/>
          <p14:tracePt t="25283" x="10018713" y="3913188"/>
          <p14:tracePt t="25300" x="10018713" y="3922713"/>
          <p14:tracePt t="25317" x="10009188" y="3940175"/>
          <p14:tracePt t="25332" x="10009188" y="3956050"/>
          <p14:tracePt t="25349" x="9991725" y="3987800"/>
          <p14:tracePt t="25366" x="9991725" y="4010025"/>
          <p14:tracePt t="25383" x="9982200" y="4041775"/>
          <p14:tracePt t="25399" x="9975850" y="4086225"/>
          <p14:tracePt t="25416" x="9971088" y="4106863"/>
          <p14:tracePt t="25432" x="9964738" y="4144963"/>
          <p14:tracePt t="25449" x="9948863" y="4171950"/>
          <p14:tracePt t="25466" x="9944100" y="4214813"/>
          <p14:tracePt t="25482" x="9932988" y="4241800"/>
          <p14:tracePt t="25499" x="9932988" y="4248150"/>
          <p14:tracePt t="25516" x="9928225" y="4275138"/>
          <p14:tracePt t="25533" x="9921875" y="4286250"/>
          <p14:tracePt t="25549" x="9917113" y="4313238"/>
          <p14:tracePt t="25568" x="9917113" y="4333875"/>
          <p14:tracePt t="25582" x="9917113" y="4344988"/>
          <p14:tracePt t="25599" x="9917113" y="4367213"/>
          <p14:tracePt t="25617" x="9917113" y="4383088"/>
          <p14:tracePt t="25632" x="9917113" y="4410075"/>
          <p14:tracePt t="25649" x="9917113" y="4421188"/>
          <p14:tracePt t="25666" x="9917113" y="4437063"/>
          <p14:tracePt t="25682" x="9917113" y="4448175"/>
          <p14:tracePt t="25699" x="9910763" y="4459288"/>
          <p14:tracePt t="25716" x="9910763" y="4468813"/>
          <p14:tracePt t="25883" x="9910763" y="4475163"/>
          <p14:tracePt t="27303" x="9910763" y="4479925"/>
          <p14:tracePt t="27360" x="9917113" y="4479925"/>
          <p14:tracePt t="27369" x="9921875" y="4479925"/>
          <p14:tracePt t="27373" x="9928225" y="4479925"/>
          <p14:tracePt t="27384" x="9948863" y="4479925"/>
          <p14:tracePt t="27399" x="9964738" y="4475163"/>
          <p14:tracePt t="27432" x="10009188" y="4448175"/>
          <p14:tracePt t="27466" x="10067925" y="4410075"/>
          <p14:tracePt t="27499" x="10121900" y="4371975"/>
          <p14:tracePt t="27516" x="10164763" y="4360863"/>
          <p14:tracePt t="27533" x="10225088" y="4322763"/>
          <p14:tracePt t="27549" x="10267950" y="4306888"/>
          <p14:tracePt t="27566" x="10294938" y="4302125"/>
          <p14:tracePt t="27582" x="10364788" y="4275138"/>
          <p14:tracePt t="27599" x="10402888" y="4264025"/>
          <p14:tracePt t="27616" x="10472738" y="4248150"/>
          <p14:tracePt t="27633" x="10517188" y="4241800"/>
          <p14:tracePt t="27649" x="10598150" y="4214813"/>
          <p14:tracePt t="27666" x="10663238" y="4214813"/>
          <p14:tracePt t="27683" x="10706100" y="4210050"/>
          <p14:tracePt t="27699" x="10726738" y="4205288"/>
          <p14:tracePt t="27716" x="10744200" y="4205288"/>
          <p14:tracePt t="27749" x="10760075" y="4205288"/>
          <p14:tracePt t="27766" x="10787063" y="4205288"/>
          <p14:tracePt t="27782" x="10818813" y="4205288"/>
          <p14:tracePt t="27799" x="10836275" y="4210050"/>
          <p14:tracePt t="27817" x="10899775" y="4225925"/>
          <p14:tracePt t="27833" x="10917238" y="4232275"/>
          <p14:tracePt t="27849" x="10922000" y="4232275"/>
          <p14:tracePt t="27865" x="10948988" y="4237038"/>
          <p14:tracePt t="27882" x="10998200" y="4248150"/>
          <p14:tracePt t="27899" x="11029950" y="4252913"/>
          <p14:tracePt t="27916" x="11034713" y="4264025"/>
          <p14:tracePt t="27998" x="11041063" y="4268788"/>
          <p14:tracePt t="28242" x="11052175" y="4264025"/>
          <p14:tracePt t="28294" x="11056938" y="4259263"/>
          <p14:tracePt t="28617" x="11056938" y="4264025"/>
          <p14:tracePt t="28632" x="11056938" y="4275138"/>
          <p14:tracePt t="28641" x="11056938" y="4286250"/>
          <p14:tracePt t="28650" x="11056938" y="4291013"/>
          <p14:tracePt t="28666" x="11056938" y="4318000"/>
          <p14:tracePt t="28682" x="11052175" y="4333875"/>
          <p14:tracePt t="28699" x="11052175" y="4344988"/>
          <p14:tracePt t="28716" x="11052175" y="4356100"/>
          <p14:tracePt t="28749" x="11052175" y="4367213"/>
          <p14:tracePt t="28783" x="11052175" y="4376738"/>
          <p14:tracePt t="28816" x="11052175" y="4383088"/>
          <p14:tracePt t="28849" x="11052175" y="4398963"/>
          <p14:tracePt t="28866" x="11052175" y="4403725"/>
          <p14:tracePt t="28882" x="11052175" y="4410075"/>
          <p14:tracePt t="28949" x="11052175" y="4414838"/>
          <p14:tracePt t="28974" x="11045825" y="4421188"/>
          <p14:tracePt t="28978" x="11041063" y="4425950"/>
          <p14:tracePt t="29004" x="11041063" y="4430713"/>
          <p14:tracePt t="29011" x="11034713" y="4448175"/>
          <p14:tracePt t="29022" x="11029950" y="4452938"/>
          <p14:tracePt t="29033" x="11029950" y="4459288"/>
          <p14:tracePt t="29051" x="11018838" y="4468813"/>
          <p14:tracePt t="29066" x="11014075" y="4468813"/>
          <p14:tracePt t="29083" x="11007725" y="4475163"/>
          <p14:tracePt t="29099" x="10998200" y="4486275"/>
          <p14:tracePt t="29158" x="10991850" y="4486275"/>
          <p14:tracePt t="29177" x="10987088" y="4475163"/>
          <p14:tracePt t="32651" x="10980738" y="4475163"/>
          <p14:tracePt t="32656" x="10975975" y="4475163"/>
          <p14:tracePt t="32667" x="10922000" y="4502150"/>
          <p14:tracePt t="32682" x="10825163" y="4522788"/>
          <p14:tracePt t="32699" x="10764838" y="4529138"/>
          <p14:tracePt t="32716" x="10748963" y="4540250"/>
          <p14:tracePt t="32733" x="10726738" y="4540250"/>
          <p14:tracePt t="32766" x="10699750" y="4533900"/>
          <p14:tracePt t="32801" x="10690225" y="4522788"/>
          <p14:tracePt t="32833" x="10587038" y="4495800"/>
          <p14:tracePt t="32850" x="10521950" y="4486275"/>
          <p14:tracePt t="32867" x="10391775" y="4468813"/>
          <p14:tracePt t="32882" x="10321925" y="4448175"/>
          <p14:tracePt t="32899" x="10225088" y="4430713"/>
          <p14:tracePt t="32917" x="10128250" y="4403725"/>
          <p14:tracePt t="32933" x="10063163" y="4398963"/>
          <p14:tracePt t="32949" x="10025063" y="4387850"/>
          <p14:tracePt t="32966" x="10002838" y="4387850"/>
          <p14:tracePt t="32983" x="9964738" y="4383088"/>
          <p14:tracePt t="32999" x="9890125" y="4383088"/>
          <p14:tracePt t="33017" x="9771063" y="4387850"/>
          <p14:tracePt t="33033" x="9694863" y="4376738"/>
          <p14:tracePt t="33049" x="9640888" y="4376738"/>
          <p14:tracePt t="33066" x="9510713" y="4410075"/>
          <p14:tracePt t="33082" x="9339263" y="4425950"/>
          <p14:tracePt t="33099" x="9256713" y="4425950"/>
          <p14:tracePt t="33116" x="9197975" y="4425950"/>
          <p14:tracePt t="33132" x="9067800" y="4430713"/>
          <p14:tracePt t="33149" x="8959850" y="4448175"/>
          <p14:tracePt t="33166" x="8831263" y="4448175"/>
          <p14:tracePt t="33183" x="8694738" y="4448175"/>
          <p14:tracePt t="33199" x="8370888" y="4441825"/>
          <p14:tracePt t="33216" x="8062913" y="4376738"/>
          <p14:tracePt t="33232" x="7739063" y="4313238"/>
          <p14:tracePt t="33249" x="7478713" y="4264025"/>
          <p14:tracePt t="33266" x="7046913" y="4221163"/>
          <p14:tracePt t="33283" x="6403975" y="4140200"/>
          <p14:tracePt t="33302" x="5961063" y="4095750"/>
          <p14:tracePt t="33316" x="5729288" y="4068763"/>
          <p14:tracePt t="33333" x="5583238" y="4037013"/>
          <p14:tracePt t="33349" x="5502275" y="4021138"/>
          <p14:tracePt t="33366" x="5446713" y="3994150"/>
          <p14:tracePt t="33383" x="5414963" y="3987800"/>
          <p14:tracePt t="33399" x="5376863" y="3971925"/>
          <p14:tracePt t="33416" x="5275263" y="3929063"/>
          <p14:tracePt t="33432" x="5203825" y="3906838"/>
          <p14:tracePt t="33449" x="5138738" y="3895725"/>
          <p14:tracePt t="33466" x="5041900" y="3859213"/>
          <p14:tracePt t="33483" x="4852988" y="3783013"/>
          <p14:tracePt t="33499" x="4679950" y="3717925"/>
          <p14:tracePt t="33516" x="4394200" y="3621088"/>
          <p14:tracePt t="33533" x="4187825" y="3578225"/>
          <p14:tracePt t="33550" x="3917950" y="3513138"/>
          <p14:tracePt t="33567" x="3675063" y="3459163"/>
          <p14:tracePt t="33583" x="3551238" y="3409950"/>
          <p14:tracePt t="33600" x="3436938" y="3371850"/>
          <p14:tracePt t="33616" x="3344863" y="3340100"/>
          <p14:tracePt t="33632" x="3194050" y="3290888"/>
          <p14:tracePt t="33649" x="3160713" y="3286125"/>
          <p14:tracePt t="33666" x="3144838" y="3279775"/>
          <p14:tracePt t="33682" x="3128963" y="3279775"/>
          <p14:tracePt t="33699" x="3117850" y="3279775"/>
          <p14:tracePt t="33716" x="3113088" y="3279775"/>
          <p14:tracePt t="33914" x="3113088" y="3275013"/>
          <p14:tracePt t="33959" x="3117850" y="3275013"/>
          <p14:tracePt t="33999" x="3128963" y="3270250"/>
          <p14:tracePt t="34051" x="3140075" y="3263900"/>
          <p14:tracePt t="34068" x="3155950" y="3243263"/>
          <p14:tracePt t="34083" x="3182938" y="3232150"/>
          <p14:tracePt t="34099" x="3194050" y="3221038"/>
          <p14:tracePt t="34116" x="3198813" y="3216275"/>
          <p14:tracePt t="34132" x="3205163" y="3205163"/>
          <p14:tracePt t="34222" x="3205163" y="3198813"/>
          <p14:tracePt t="34231" x="3198813" y="3198813"/>
          <p14:tracePt t="34242" x="3171825" y="3205163"/>
          <p14:tracePt t="34251" x="3155950" y="3216275"/>
          <p14:tracePt t="34266" x="3117850" y="3236913"/>
          <p14:tracePt t="34283" x="3090863" y="3243263"/>
          <p14:tracePt t="34299" x="3059113" y="3259138"/>
          <p14:tracePt t="34316" x="3021013" y="3259138"/>
          <p14:tracePt t="34335" x="2978150" y="3270250"/>
          <p14:tracePt t="34349" x="2951163" y="3270250"/>
          <p14:tracePt t="34366" x="2906713" y="3270250"/>
          <p14:tracePt t="34382" x="2859088" y="3259138"/>
          <p14:tracePt t="34399" x="2728913" y="3232150"/>
          <p14:tracePt t="34416" x="2690813" y="3216275"/>
          <p14:tracePt t="34433" x="2647950" y="3194050"/>
          <p14:tracePt t="34449" x="2632075" y="3189288"/>
          <p14:tracePt t="34466" x="2616200" y="3182938"/>
          <p14:tracePt t="34494" x="2609850" y="3178175"/>
          <p14:tracePt t="34503" x="2605088" y="3167063"/>
          <p14:tracePt t="34516" x="2598738" y="3155950"/>
          <p14:tracePt t="34534" x="2589213" y="3124200"/>
          <p14:tracePt t="34551" x="2578100" y="3101975"/>
          <p14:tracePt t="34567" x="2571750" y="3086100"/>
          <p14:tracePt t="34583" x="2571750" y="3048000"/>
          <p14:tracePt t="34599" x="2571750" y="3016250"/>
          <p14:tracePt t="34616" x="2571750" y="2989263"/>
          <p14:tracePt t="34644" x="2571750" y="2978150"/>
          <p14:tracePt t="34821" x="2571750" y="2982913"/>
          <p14:tracePt t="34845" x="2571750" y="2994025"/>
          <p14:tracePt t="34854" x="2578100" y="2994025"/>
          <p14:tracePt t="34860" x="2582863" y="2998788"/>
          <p14:tracePt t="34871" x="2605088" y="3009900"/>
          <p14:tracePt t="34883" x="2609850" y="3009900"/>
          <p14:tracePt t="34899" x="2717800" y="3032125"/>
          <p14:tracePt t="34916" x="2836863" y="3079750"/>
          <p14:tracePt t="34933" x="2955925" y="3086100"/>
          <p14:tracePt t="34949" x="3236913" y="3144838"/>
          <p14:tracePt t="34966" x="3436938" y="3155950"/>
          <p14:tracePt t="34983" x="3529013" y="3155950"/>
          <p14:tracePt t="34999" x="3648075" y="3155950"/>
          <p14:tracePt t="35016" x="3778250" y="3155950"/>
          <p14:tracePt t="35033" x="3859213" y="3155950"/>
          <p14:tracePt t="35049" x="3978275" y="3128963"/>
          <p14:tracePt t="35066" x="4041775" y="3101975"/>
          <p14:tracePt t="35083" x="4140200" y="3070225"/>
          <p14:tracePt t="35099" x="4252913" y="3036888"/>
          <p14:tracePt t="35116" x="4349750" y="3005138"/>
          <p14:tracePt t="35132" x="4414838" y="2982913"/>
          <p14:tracePt t="35137" x="4448175" y="2967038"/>
          <p14:tracePt t="35149" x="4475163" y="2962275"/>
          <p14:tracePt t="35166" x="4495800" y="2940050"/>
          <p14:tracePt t="35182" x="4529138" y="2940050"/>
          <p14:tracePt t="35199" x="4533900" y="2935288"/>
          <p14:tracePt t="35233" x="4540250" y="2928938"/>
          <p14:tracePt t="35272" x="4549775" y="2928938"/>
          <p14:tracePt t="35296" x="4556125" y="2928938"/>
          <p14:tracePt t="35305" x="4560888" y="2928938"/>
          <p14:tracePt t="35320" x="4567238" y="2928938"/>
          <p14:tracePt t="35333" x="4583113" y="2928938"/>
          <p14:tracePt t="35349" x="4621213" y="2928938"/>
          <p14:tracePt t="35366" x="4691063" y="2971800"/>
          <p14:tracePt t="35383" x="4772025" y="2982913"/>
          <p14:tracePt t="35399" x="4841875" y="3021013"/>
          <p14:tracePt t="35416" x="5048250" y="3074988"/>
          <p14:tracePt t="35433" x="5133975" y="3090863"/>
          <p14:tracePt t="35449" x="5241925" y="3101975"/>
          <p14:tracePt t="35466" x="5392738" y="3124200"/>
          <p14:tracePt t="35482" x="5495925" y="3128963"/>
          <p14:tracePt t="35499" x="5572125" y="3144838"/>
          <p14:tracePt t="35516" x="5637213" y="3144838"/>
          <p14:tracePt t="35533" x="5700713" y="3151188"/>
          <p14:tracePt t="35550" x="5788025" y="3151188"/>
          <p14:tracePt t="35566" x="5826125" y="3151188"/>
          <p14:tracePt t="35583" x="5880100" y="3151188"/>
          <p14:tracePt t="35599" x="5918200" y="3151188"/>
          <p14:tracePt t="35616" x="5961063" y="3151188"/>
          <p14:tracePt t="35632" x="6015038" y="3151188"/>
          <p14:tracePt t="35649" x="6037263" y="3151188"/>
          <p14:tracePt t="35666" x="6057900" y="3151188"/>
          <p14:tracePt t="35683" x="6084888" y="3151188"/>
          <p14:tracePt t="35699" x="6096000" y="3151188"/>
          <p14:tracePt t="36155" x="6107113" y="3151188"/>
          <p14:tracePt t="36407" x="6111875" y="3151188"/>
          <p14:tracePt t="36604" x="6118225" y="3155950"/>
          <p14:tracePt t="37961" x="6122988" y="3155950"/>
          <p14:tracePt t="38249" x="6118225" y="3160713"/>
          <p14:tracePt t="38282" x="6111875" y="3160713"/>
          <p14:tracePt t="38309" x="6107113" y="3167063"/>
          <p14:tracePt t="38345" x="6100763" y="3167063"/>
          <p14:tracePt t="38354" x="6096000" y="3171825"/>
          <p14:tracePt t="38358" x="6091238" y="3171825"/>
          <p14:tracePt t="38383" x="6080125" y="3171825"/>
          <p14:tracePt t="38416" x="6080125" y="3178175"/>
          <p14:tracePt t="38512" x="6073775" y="3189288"/>
          <p14:tracePt t="38519" x="6069013" y="3189288"/>
          <p14:tracePt t="38531" x="6057900" y="3189288"/>
          <p14:tracePt t="38552" x="6042025" y="3194050"/>
          <p14:tracePt t="38578" x="6037263" y="3198813"/>
          <p14:tracePt t="38667" x="6030913" y="3198813"/>
          <p14:tracePt t="38676" x="6026150" y="3205163"/>
          <p14:tracePt t="38686" x="6019800" y="3205163"/>
          <p14:tracePt t="38753" x="6010275" y="3205163"/>
          <p14:tracePt t="39090" x="6003925" y="3205163"/>
          <p14:tracePt t="39095" x="5999163" y="3205163"/>
          <p14:tracePt t="39104" x="5992813" y="3205163"/>
          <p14:tracePt t="39116" x="5988050" y="3205163"/>
          <p14:tracePt t="39132" x="5965825" y="3205163"/>
          <p14:tracePt t="39149" x="5954713" y="3205163"/>
          <p14:tracePt t="39166" x="5938838" y="3205163"/>
          <p14:tracePt t="39183" x="5911850" y="3205163"/>
          <p14:tracePt t="39216" x="5792788" y="3198813"/>
          <p14:tracePt t="39249" x="5646738" y="3182938"/>
          <p14:tracePt t="39283" x="5356225" y="3171825"/>
          <p14:tracePt t="39299" x="5241925" y="3144838"/>
          <p14:tracePt t="39316" x="5165725" y="3140075"/>
          <p14:tracePt t="39333" x="5064125" y="3113088"/>
          <p14:tracePt t="39350" x="4929188" y="3079750"/>
          <p14:tracePt t="39366" x="4787900" y="3043238"/>
          <p14:tracePt t="39383" x="4679950" y="3016250"/>
          <p14:tracePt t="39399" x="4572000" y="2998788"/>
          <p14:tracePt t="39416" x="4340225" y="2955925"/>
          <p14:tracePt t="39433" x="4264025" y="2940050"/>
          <p14:tracePt t="39449" x="4167188" y="2924175"/>
          <p14:tracePt t="39466" x="4064000" y="2917825"/>
          <p14:tracePt t="39483" x="3971925" y="2906713"/>
          <p14:tracePt t="39499" x="3848100" y="2886075"/>
          <p14:tracePt t="39516" x="3767138" y="2886075"/>
          <p14:tracePt t="39533" x="3663950" y="2886075"/>
          <p14:tracePt t="39549" x="3571875" y="2874963"/>
          <p14:tracePt t="39567" x="3513138" y="2874963"/>
          <p14:tracePt t="39583" x="3479800" y="2886075"/>
          <p14:tracePt t="39600" x="3425825" y="2897188"/>
          <p14:tracePt t="39616" x="3378200" y="2917825"/>
          <p14:tracePt t="39633" x="3324225" y="2940050"/>
          <p14:tracePt t="39649" x="3302000" y="2967038"/>
          <p14:tracePt t="39666" x="3270250" y="2989263"/>
          <p14:tracePt t="39682" x="3248025" y="3009900"/>
          <p14:tracePt t="39699" x="3232150" y="3021013"/>
          <p14:tracePt t="39716" x="3232150" y="3025775"/>
          <p14:tracePt t="39733" x="3232150" y="3032125"/>
          <p14:tracePt t="39750" x="3225800" y="3052763"/>
          <p14:tracePt t="39994" x="3221038" y="3052763"/>
          <p14:tracePt t="40003" x="3216275" y="3052763"/>
          <p14:tracePt t="40008" x="3209925" y="3052763"/>
          <p14:tracePt t="40016" x="3205163" y="3052763"/>
          <p14:tracePt t="40033" x="3198813" y="3052763"/>
          <p14:tracePt t="40049" x="3194050" y="3048000"/>
          <p14:tracePt t="40066" x="3189288" y="3036888"/>
          <p14:tracePt t="40083" x="3182938" y="3032125"/>
          <p14:tracePt t="40099" x="3178175" y="3021013"/>
          <p14:tracePt t="40116" x="3171825" y="3016250"/>
          <p14:tracePt t="40133" x="3167063" y="2998788"/>
          <p14:tracePt t="40149" x="3167063" y="2989263"/>
          <p14:tracePt t="40166" x="3167063" y="2982913"/>
          <p14:tracePt t="40185" x="3167063" y="2978150"/>
          <p14:tracePt t="40199" x="3167063" y="2971800"/>
          <p14:tracePt t="40216" x="3167063" y="2955925"/>
          <p14:tracePt t="40232" x="3167063" y="2951163"/>
          <p14:tracePt t="40261" x="3167063" y="2944813"/>
          <p14:tracePt t="40271" x="3167063" y="2935288"/>
          <p14:tracePt t="40285" x="3167063" y="2924175"/>
          <p14:tracePt t="40300" x="3167063" y="2913063"/>
          <p14:tracePt t="40316" x="3167063" y="2901950"/>
          <p14:tracePt t="40333" x="3167063" y="2897188"/>
          <p14:tracePt t="40350" x="3167063" y="2886075"/>
          <p14:tracePt t="40401" x="3167063" y="2879725"/>
          <p14:tracePt t="40447" x="3167063" y="2863850"/>
          <p14:tracePt t="40483" x="3167063" y="2859088"/>
          <p14:tracePt t="40507" x="3167063" y="2852738"/>
          <p14:tracePt t="40574" x="3167063" y="2847975"/>
          <p14:tracePt t="40582" x="3167063" y="2843213"/>
          <p14:tracePt t="40588" x="3167063" y="2836863"/>
          <p14:tracePt t="40630" x="3167063" y="2825750"/>
          <p14:tracePt t="40639" x="3167063" y="2820988"/>
          <p14:tracePt t="40770" x="3167063" y="2816225"/>
          <p14:tracePt t="40785" x="3167063" y="2809875"/>
          <p14:tracePt t="40810" x="3167063" y="2805113"/>
          <p14:tracePt t="40871" x="3167063" y="2798763"/>
          <p14:tracePt t="40882" x="3167063" y="2794000"/>
          <p14:tracePt t="40901" x="3167063" y="2789238"/>
          <p14:tracePt t="40917" x="3167063" y="2782888"/>
          <p14:tracePt t="40931" x="3171825" y="2771775"/>
          <p14:tracePt t="40942" x="3178175" y="2767013"/>
          <p14:tracePt t="40970" x="3189288" y="2755900"/>
          <p14:tracePt t="40987" x="3194050" y="2751138"/>
          <p14:tracePt t="41008" x="3205163" y="2740025"/>
          <p14:tracePt t="41017" x="3205163" y="2735263"/>
          <p14:tracePt t="41022" x="3209925" y="2735263"/>
          <p14:tracePt t="41033" x="3216275" y="2728913"/>
          <p14:tracePt t="41049" x="3236913" y="2717800"/>
          <p14:tracePt t="41066" x="3252788" y="2713038"/>
          <p14:tracePt t="41083" x="3275013" y="2690813"/>
          <p14:tracePt t="41102" x="3302000" y="2681288"/>
          <p14:tracePt t="41116" x="3317875" y="2674938"/>
          <p14:tracePt t="41133" x="3328988" y="2663825"/>
          <p14:tracePt t="41138" x="3333750" y="2663825"/>
          <p14:tracePt t="41149" x="3340100" y="2659063"/>
          <p14:tracePt t="41166" x="3351213" y="2643188"/>
          <p14:tracePt t="41199" x="3355975" y="2643188"/>
          <p14:tracePt t="41216" x="3371850" y="2625725"/>
          <p14:tracePt t="41233" x="3382963" y="2605088"/>
          <p14:tracePt t="41249" x="3398838" y="2593975"/>
          <p14:tracePt t="41266" x="3409950" y="2582863"/>
          <p14:tracePt t="41283" x="3432175" y="2566988"/>
          <p14:tracePt t="41299" x="3443288" y="2555875"/>
          <p14:tracePt t="41316" x="3459163" y="2544763"/>
          <p14:tracePt t="41333" x="3470275" y="2535238"/>
          <p14:tracePt t="41350" x="3475038" y="2528888"/>
          <p14:tracePt t="41382" x="3497263" y="2513013"/>
          <p14:tracePt t="41549" x="3490913" y="2517775"/>
          <p14:tracePt t="41557" x="3479800" y="2524125"/>
          <p14:tracePt t="41566" x="3475038" y="2528888"/>
          <p14:tracePt t="41583" x="3448050" y="2551113"/>
          <p14:tracePt t="41600" x="3425825" y="2562225"/>
          <p14:tracePt t="41616" x="3398838" y="2566988"/>
          <p14:tracePt t="41633" x="3378200" y="2571750"/>
          <p14:tracePt t="41639" x="3360738" y="2571750"/>
          <p14:tracePt t="41649" x="3351213" y="2571750"/>
          <p14:tracePt t="41666" x="3297238" y="2578100"/>
          <p14:tracePt t="41682" x="3270250" y="2578100"/>
          <p14:tracePt t="41700" x="3263900" y="2582863"/>
          <p14:tracePt t="41716" x="3221038" y="2582863"/>
          <p14:tracePt t="41733" x="3198813" y="2582863"/>
          <p14:tracePt t="41749" x="3178175" y="2582863"/>
          <p14:tracePt t="41767" x="3144838" y="2582863"/>
          <p14:tracePt t="41783" x="3101975" y="2582863"/>
          <p14:tracePt t="41799" x="3079750" y="2582863"/>
          <p14:tracePt t="41816" x="3074988" y="2582863"/>
          <p14:tracePt t="41833" x="3063875" y="2582863"/>
          <p14:tracePt t="41866" x="3059113" y="2582863"/>
          <p14:tracePt t="41882" x="3043238" y="2582863"/>
          <p14:tracePt t="41899" x="3032125" y="2582863"/>
          <p14:tracePt t="41916" x="3016250" y="2582863"/>
          <p14:tracePt t="41933" x="3009900" y="2582863"/>
          <p14:tracePt t="41949" x="2998788" y="2578100"/>
          <p14:tracePt t="41966" x="2989263" y="2566988"/>
          <p14:tracePt t="41983" x="2982913" y="2555875"/>
          <p14:tracePt t="41999" x="2955925" y="2540000"/>
          <p14:tracePt t="42016" x="2944813" y="2535238"/>
          <p14:tracePt t="42033" x="2944813" y="2528888"/>
          <p14:tracePt t="42049" x="2935288" y="2513013"/>
          <p14:tracePt t="42066" x="2935288" y="2497138"/>
          <p14:tracePt t="42083" x="2935288" y="2481263"/>
          <p14:tracePt t="42100" x="2928938" y="2463800"/>
          <p14:tracePt t="42116" x="2924175" y="2432050"/>
          <p14:tracePt t="42133" x="2924175" y="2420938"/>
          <p14:tracePt t="42136" x="2924175" y="2409825"/>
          <p14:tracePt t="42149" x="2924175" y="2398713"/>
          <p14:tracePt t="42166" x="2924175" y="2393950"/>
          <p14:tracePt t="42183" x="2924175" y="2366963"/>
          <p14:tracePt t="42199" x="2924175" y="2355850"/>
          <p14:tracePt t="42217" x="2924175" y="2339975"/>
          <p14:tracePt t="42233" x="2924175" y="2324100"/>
          <p14:tracePt t="42249" x="2924175" y="2317750"/>
          <p14:tracePt t="42266" x="2924175" y="2312988"/>
          <p14:tracePt t="42283" x="2924175" y="2301875"/>
          <p14:tracePt t="42299" x="2924175" y="2297113"/>
          <p14:tracePt t="42317" x="2924175" y="2274888"/>
          <p14:tracePt t="42350" x="2924175" y="2263775"/>
          <p14:tracePt t="42366" x="2924175" y="2254250"/>
          <p14:tracePt t="42383" x="2917825" y="2243138"/>
          <p14:tracePt t="42432" x="2917825" y="2236788"/>
          <p14:tracePt t="42437" x="2917825" y="2232025"/>
          <p14:tracePt t="42449" x="2913063" y="2227263"/>
          <p14:tracePt t="42466" x="2906713" y="2216150"/>
          <p14:tracePt t="42483" x="2897188" y="2193925"/>
          <p14:tracePt t="42499" x="2890838" y="2189163"/>
          <p14:tracePt t="42537" x="2886075" y="2178050"/>
          <p14:tracePt t="42552" x="2886075" y="2173288"/>
          <p14:tracePt t="42572" x="2886075" y="2166938"/>
          <p14:tracePt t="42582" x="2886075" y="2162175"/>
          <p14:tracePt t="42719" x="2886075" y="2151063"/>
          <p14:tracePt t="43054" x="2886075" y="2155825"/>
          <p14:tracePt t="43066" x="2870200" y="2173288"/>
          <p14:tracePt t="43076" x="2852738" y="2209800"/>
          <p14:tracePt t="43083" x="2843213" y="2220913"/>
          <p14:tracePt t="43099" x="2825750" y="2243138"/>
          <p14:tracePt t="43116" x="2816225" y="2259013"/>
          <p14:tracePt t="43166" x="2816225" y="2263775"/>
          <p14:tracePt t="43199" x="2825750" y="2263775"/>
          <p14:tracePt t="43249" x="2832100" y="2274888"/>
          <p14:tracePt t="43266" x="2794000" y="2382838"/>
          <p14:tracePt t="43283" x="2778125" y="2409825"/>
          <p14:tracePt t="43301" x="2728913" y="2470150"/>
          <p14:tracePt t="43317" x="2686050" y="2524125"/>
          <p14:tracePt t="43333" x="2663825" y="2551113"/>
          <p14:tracePt t="43350" x="2647950" y="2555875"/>
          <p14:tracePt t="43366" x="2625725" y="2571750"/>
          <p14:tracePt t="43383" x="2609850" y="2578100"/>
          <p14:tracePt t="43399" x="2571750" y="2609850"/>
          <p14:tracePt t="43416" x="2544763" y="2620963"/>
          <p14:tracePt t="43433" x="2535238" y="2620963"/>
          <p14:tracePt t="43450" x="2524125" y="2625725"/>
          <p14:tracePt t="43466" x="2513013" y="2625725"/>
          <p14:tracePt t="43483" x="2508250" y="2625725"/>
          <p14:tracePt t="43499" x="2501900" y="2632075"/>
          <p14:tracePt t="43516" x="2481263" y="2636838"/>
          <p14:tracePt t="43533" x="2459038" y="2647950"/>
          <p14:tracePt t="43549" x="2432050" y="2674938"/>
          <p14:tracePt t="43566" x="2416175" y="2713038"/>
          <p14:tracePt t="43583" x="2371725" y="2778125"/>
          <p14:tracePt t="43600" x="2317750" y="2847975"/>
          <p14:tracePt t="43616" x="2308225" y="2870200"/>
          <p14:tracePt t="43742" x="2312988" y="2870200"/>
          <p14:tracePt t="43751" x="2339975" y="2870200"/>
          <p14:tracePt t="43763" x="2355850" y="2870200"/>
          <p14:tracePt t="43768" x="2371725" y="2870200"/>
          <p14:tracePt t="43783" x="2447925" y="2870200"/>
          <p14:tracePt t="43799" x="2524125" y="2870200"/>
          <p14:tracePt t="43817" x="2762250" y="2897188"/>
          <p14:tracePt t="43834" x="2944813" y="2901950"/>
          <p14:tracePt t="43850" x="3032125" y="2901950"/>
          <p14:tracePt t="43866" x="3270250" y="2901950"/>
          <p14:tracePt t="43883" x="3587750" y="2901950"/>
          <p14:tracePt t="43899" x="3821113" y="2901950"/>
          <p14:tracePt t="43916" x="4025900" y="2901950"/>
          <p14:tracePt t="43933" x="4140200" y="2901950"/>
          <p14:tracePt t="43949" x="4241800" y="2901950"/>
          <p14:tracePt t="43966" x="4318000" y="2901950"/>
          <p14:tracePt t="43983" x="4356100" y="2901950"/>
          <p14:tracePt t="44000" x="4371975" y="2901950"/>
          <p14:tracePt t="44133" x="4383088" y="2901950"/>
          <p14:tracePt t="44144" x="4403725" y="2901950"/>
          <p14:tracePt t="44166" x="4479925" y="2901950"/>
          <p14:tracePt t="44183" x="4594225" y="2901950"/>
          <p14:tracePt t="44199" x="4668838" y="2901950"/>
          <p14:tracePt t="44216" x="4776788" y="2901950"/>
          <p14:tracePt t="44233" x="4911725" y="2901950"/>
          <p14:tracePt t="44249" x="5133975" y="2901950"/>
          <p14:tracePt t="44266" x="5307013" y="2901950"/>
          <p14:tracePt t="44283" x="5453063" y="2901950"/>
          <p14:tracePt t="44300" x="5707063" y="2901950"/>
          <p14:tracePt t="44317" x="5788025" y="2901950"/>
          <p14:tracePt t="44333" x="5853113" y="2901950"/>
          <p14:tracePt t="44350" x="5918200" y="2890838"/>
          <p14:tracePt t="44366" x="5972175" y="2890838"/>
          <p14:tracePt t="44383" x="5992813" y="2886075"/>
          <p14:tracePt t="44399" x="6037263" y="2886075"/>
          <p14:tracePt t="44416" x="6069013" y="2886075"/>
          <p14:tracePt t="44433" x="6084888" y="2886075"/>
          <p14:tracePt t="44449" x="6118225" y="2886075"/>
          <p14:tracePt t="44466" x="6161088" y="2886075"/>
          <p14:tracePt t="44483" x="6176963" y="2886075"/>
          <p14:tracePt t="44499" x="6192838" y="2886075"/>
          <p14:tracePt t="44517" x="6253163" y="2886075"/>
          <p14:tracePt t="44533" x="6280150" y="2886075"/>
          <p14:tracePt t="44550" x="6307138" y="2886075"/>
          <p14:tracePt t="44567" x="6334125" y="2890838"/>
          <p14:tracePt t="44583" x="6350000" y="2897188"/>
          <p14:tracePt t="44600" x="6354763" y="2897188"/>
          <p14:tracePt t="44616" x="6361113" y="2897188"/>
          <p14:tracePt t="44649" x="6365875" y="2901950"/>
          <p14:tracePt t="44666" x="6376988" y="2901950"/>
          <p14:tracePt t="44722" x="6381750" y="2906713"/>
          <p14:tracePt t="44820" x="6388100" y="2906713"/>
          <p14:tracePt t="44878" x="6403975" y="2917825"/>
          <p14:tracePt t="44901" x="6403975" y="2924175"/>
          <p14:tracePt t="44993" x="6408738" y="2935288"/>
          <p14:tracePt t="45019" x="6419850" y="2935288"/>
          <p14:tracePt t="45033" x="6426200" y="2935288"/>
          <p14:tracePt t="45042" x="6430963" y="2940050"/>
          <p14:tracePt t="45084" x="6435725" y="2940050"/>
          <p14:tracePt t="45094" x="6446838" y="2944813"/>
          <p14:tracePt t="45135" x="6453188" y="2944813"/>
          <p14:tracePt t="45166" x="6453188" y="2951163"/>
          <p14:tracePt t="45190" x="6457950" y="2951163"/>
          <p14:tracePt t="45220" x="6462713" y="2955925"/>
          <p14:tracePt t="45229" x="6462713" y="2962275"/>
          <p14:tracePt t="45240" x="6469063" y="2967038"/>
          <p14:tracePt t="45276" x="6473825" y="2982913"/>
          <p14:tracePt t="45326" x="6484938" y="2989263"/>
          <p14:tracePt t="45478" x="6491288" y="2994025"/>
          <p14:tracePt t="45831" x="6500813" y="3005138"/>
          <p14:tracePt t="45854" x="6507163" y="3009900"/>
          <p14:tracePt t="45872" x="6507163" y="3025775"/>
          <p14:tracePt t="45892" x="6507163" y="3048000"/>
          <p14:tracePt t="45912" x="6491288" y="3052763"/>
          <p14:tracePt t="45933" x="6473825" y="3059113"/>
          <p14:tracePt t="45950" x="6453188" y="3063875"/>
          <p14:tracePt t="45983" x="6392863" y="3063875"/>
          <p14:tracePt t="46017" x="6307138" y="3079750"/>
          <p14:tracePt t="46050" x="6246813" y="3079750"/>
          <p14:tracePt t="46067" x="6199188" y="3079750"/>
          <p14:tracePt t="46103" x="6192838" y="3079750"/>
          <p14:tracePt t="46116" x="6176963" y="3079750"/>
          <p14:tracePt t="46133" x="6161088" y="3079750"/>
          <p14:tracePt t="46138" x="6154738" y="3079750"/>
          <p14:tracePt t="46149" x="6127750" y="3079750"/>
          <p14:tracePt t="46166" x="6084888" y="3079750"/>
          <p14:tracePt t="46183" x="6019800" y="3070225"/>
          <p14:tracePt t="46199" x="5891213" y="3063875"/>
          <p14:tracePt t="46216" x="5761038" y="3059113"/>
          <p14:tracePt t="46233" x="5614988" y="3059113"/>
          <p14:tracePt t="46249" x="5518150" y="3059113"/>
          <p14:tracePt t="46267" x="5311775" y="3059113"/>
          <p14:tracePt t="46283" x="5237163" y="3059113"/>
          <p14:tracePt t="46301" x="5145088" y="3059113"/>
          <p14:tracePt t="46316" x="5084763" y="3059113"/>
          <p14:tracePt t="46334" x="4972050" y="3059113"/>
          <p14:tracePt t="46350" x="4906963" y="3048000"/>
          <p14:tracePt t="46366" x="4852988" y="3048000"/>
          <p14:tracePt t="46383" x="4783138" y="3032125"/>
          <p14:tracePt t="46400" x="4706938" y="3009900"/>
          <p14:tracePt t="46416" x="4657725" y="2982913"/>
          <p14:tracePt t="46433" x="4614863" y="2978150"/>
          <p14:tracePt t="46449" x="4576763" y="2962275"/>
          <p14:tracePt t="46466" x="4522788" y="2944813"/>
          <p14:tracePt t="46483" x="4452938" y="2935288"/>
          <p14:tracePt t="46499" x="4356100" y="2917825"/>
          <p14:tracePt t="46516" x="4306888" y="2917825"/>
          <p14:tracePt t="46533" x="4264025" y="2901950"/>
          <p14:tracePt t="46549" x="4214813" y="2901950"/>
          <p14:tracePt t="46566" x="4144963" y="2897188"/>
          <p14:tracePt t="46583" x="4086225" y="2897188"/>
          <p14:tracePt t="46602" x="3994150" y="2897188"/>
          <p14:tracePt t="46616" x="3940175" y="2906713"/>
          <p14:tracePt t="46633" x="3879850" y="2913063"/>
          <p14:tracePt t="46649" x="3836988" y="2924175"/>
          <p14:tracePt t="46666" x="3787775" y="2935288"/>
          <p14:tracePt t="46683" x="3740150" y="2951163"/>
          <p14:tracePt t="46699" x="3690938" y="2951163"/>
          <p14:tracePt t="46716" x="3659188" y="2955925"/>
          <p14:tracePt t="46733" x="3625850" y="2967038"/>
          <p14:tracePt t="46750" x="3614738" y="2967038"/>
          <p14:tracePt t="46767" x="3594100" y="2967038"/>
          <p14:tracePt t="46783" x="3578225" y="2967038"/>
          <p14:tracePt t="46817" x="3556000" y="2971800"/>
          <p14:tracePt t="46833" x="3544888" y="2971800"/>
          <p14:tracePt t="46866" x="3540125" y="2971800"/>
          <p14:tracePt t="46883" x="3529013" y="2978150"/>
          <p14:tracePt t="46899" x="3513138" y="2978150"/>
          <p14:tracePt t="46916" x="3497263" y="2978150"/>
          <p14:tracePt t="46933" x="3490913" y="2978150"/>
          <p14:tracePt t="46949" x="3475038" y="2978150"/>
          <p14:tracePt t="46966" x="3459163" y="2978150"/>
          <p14:tracePt t="46983" x="3443288" y="2978150"/>
          <p14:tracePt t="46999" x="3425825" y="2978150"/>
          <p14:tracePt t="47016" x="3414713" y="2978150"/>
          <p14:tracePt t="47035" x="3382963" y="2978150"/>
          <p14:tracePt t="47049" x="3351213" y="2978150"/>
          <p14:tracePt t="47066" x="3317875" y="2978150"/>
          <p14:tracePt t="47083" x="3275013" y="2978150"/>
          <p14:tracePt t="47099" x="3232150" y="2978150"/>
          <p14:tracePt t="47116" x="3117850" y="2978150"/>
          <p14:tracePt t="47133" x="3074988" y="2978150"/>
          <p14:tracePt t="47149" x="3016250" y="2971800"/>
          <p14:tracePt t="47166" x="2971800" y="2971800"/>
          <p14:tracePt t="47183" x="2940050" y="2971800"/>
          <p14:tracePt t="47199" x="2917825" y="2971800"/>
          <p14:tracePt t="47216" x="2890838" y="2971800"/>
          <p14:tracePt t="47233" x="2870200" y="2971800"/>
          <p14:tracePt t="47249" x="2847975" y="2967038"/>
          <p14:tracePt t="47266" x="2836863" y="2967038"/>
          <p14:tracePt t="47300" x="2825750" y="2967038"/>
          <p14:tracePt t="47333" x="2820988" y="2967038"/>
          <p14:tracePt t="47724" x="2816225" y="2967038"/>
          <p14:tracePt t="47763" x="2809875" y="2967038"/>
          <p14:tracePt t="47803" x="2805113" y="2967038"/>
          <p14:tracePt t="47843" x="2798763" y="2967038"/>
          <p14:tracePt t="47853" x="2794000" y="2967038"/>
          <p14:tracePt t="47985" x="2805113" y="2982913"/>
          <p14:tracePt t="47989" x="2809875" y="2998788"/>
          <p14:tracePt t="48000" x="2820988" y="3021013"/>
          <p14:tracePt t="48016" x="2832100" y="3113088"/>
          <p14:tracePt t="48033" x="2832100" y="3328988"/>
          <p14:tracePt t="48051" x="2836863" y="3463925"/>
          <p14:tracePt t="48066" x="2874963" y="3551238"/>
          <p14:tracePt t="48083" x="2928938" y="3621088"/>
          <p14:tracePt t="48535" x="2928938" y="3614738"/>
          <p14:tracePt t="48544" x="2928938" y="3571875"/>
          <p14:tracePt t="48554" x="2928938" y="3567113"/>
          <p14:tracePt t="48570" x="2928938" y="3556000"/>
          <p14:tracePt t="48583" x="2924175" y="3533775"/>
          <p14:tracePt t="48600" x="2917825" y="3524250"/>
          <p14:tracePt t="48616" x="2901950" y="3506788"/>
          <p14:tracePt t="48649" x="2852738" y="3470275"/>
          <p14:tracePt t="48683" x="2794000" y="3421063"/>
          <p14:tracePt t="48716" x="2751138" y="3382963"/>
          <p14:tracePt t="48733" x="2728913" y="3360738"/>
          <p14:tracePt t="48749" x="2713038" y="3340100"/>
          <p14:tracePt t="48767" x="2690813" y="3324225"/>
          <p14:tracePt t="48784" x="2647950" y="3286125"/>
          <p14:tracePt t="48799" x="2593975" y="3263900"/>
          <p14:tracePt t="48816" x="2562225" y="3232150"/>
          <p14:tracePt t="48833" x="2535238" y="3216275"/>
          <p14:tracePt t="48850" x="2497138" y="3194050"/>
          <p14:tracePt t="48866" x="2420938" y="3155950"/>
          <p14:tracePt t="48883" x="2344738" y="3133725"/>
          <p14:tracePt t="48900" x="2312988" y="3117850"/>
          <p14:tracePt t="48916" x="2247900" y="3101975"/>
          <p14:tracePt t="48933" x="2189163" y="3079750"/>
          <p14:tracePt t="48949" x="2135188" y="3059113"/>
          <p14:tracePt t="48966" x="2101850" y="3048000"/>
          <p14:tracePt t="48983" x="2085975" y="3036888"/>
          <p14:tracePt t="49000" x="2047875" y="3025775"/>
          <p14:tracePt t="49017" x="1989138" y="2989263"/>
          <p14:tracePt t="49033" x="1928813" y="2962275"/>
          <p14:tracePt t="49049" x="1901825" y="2935288"/>
          <p14:tracePt t="49066" x="1885950" y="2917825"/>
          <p14:tracePt t="49083" x="1885950" y="2913063"/>
          <p14:tracePt t="49100" x="1881188" y="2913063"/>
          <p14:tracePt t="49116" x="1874838" y="2906713"/>
          <p14:tracePt t="49133" x="1870075" y="2897188"/>
          <p14:tracePt t="49149" x="1858963" y="2886075"/>
          <p14:tracePt t="49207" x="1858963" y="2879725"/>
          <p14:tracePt t="49228" x="1858963" y="2874963"/>
          <p14:tracePt t="49238" x="1858963" y="2870200"/>
          <p14:tracePt t="49246" x="1858963" y="2852738"/>
          <p14:tracePt t="49261" x="1858963" y="2843213"/>
          <p14:tracePt t="49272" x="1858963" y="2832100"/>
          <p14:tracePt t="49283" x="1858963" y="2820988"/>
          <p14:tracePt t="49300" x="1858963" y="2771775"/>
          <p14:tracePt t="49317" x="1858963" y="2751138"/>
          <p14:tracePt t="49334" x="1858963" y="2735263"/>
          <p14:tracePt t="49350" x="1863725" y="2724150"/>
          <p14:tracePt t="49366" x="1863725" y="2701925"/>
          <p14:tracePt t="49383" x="1863725" y="2697163"/>
          <p14:tracePt t="49399" x="1870075" y="2690813"/>
          <p14:tracePt t="49441" x="1874838" y="2686050"/>
          <p14:tracePt t="49605" x="1874838" y="2681288"/>
          <p14:tracePt t="49644" x="1874838" y="2674938"/>
          <p14:tracePt t="49651" x="1874838" y="2670175"/>
          <p14:tracePt t="49660" x="1874838" y="2659063"/>
          <p14:tracePt t="49677" x="1874838" y="2643188"/>
          <p14:tracePt t="49683" x="1874838" y="2636838"/>
          <p14:tracePt t="49699" x="1874838" y="2598738"/>
          <p14:tracePt t="49716" x="1881188" y="2578100"/>
          <p14:tracePt t="49733" x="1908175" y="2528888"/>
          <p14:tracePt t="49749" x="1924050" y="2508250"/>
          <p14:tracePt t="49766" x="1993900" y="2470150"/>
          <p14:tracePt t="49783" x="2074863" y="2436813"/>
          <p14:tracePt t="49799" x="2173288" y="2393950"/>
          <p14:tracePt t="49816" x="2259013" y="2371725"/>
          <p14:tracePt t="49834" x="2324100" y="2362200"/>
          <p14:tracePt t="49849" x="2454275" y="2339975"/>
          <p14:tracePt t="49866" x="2490788" y="2335213"/>
          <p14:tracePt t="49883" x="2540000" y="2328863"/>
          <p14:tracePt t="49900" x="2598738" y="2312988"/>
          <p14:tracePt t="49916" x="2697163" y="2312988"/>
          <p14:tracePt t="49933" x="2771775" y="2308225"/>
          <p14:tracePt t="49949" x="2836863" y="2308225"/>
          <p14:tracePt t="49966" x="2886075" y="2308225"/>
          <p14:tracePt t="49983" x="2951163" y="2308225"/>
          <p14:tracePt t="49999" x="2994025" y="2317750"/>
          <p14:tracePt t="50016" x="3032125" y="2328863"/>
          <p14:tracePt t="50033" x="3043238" y="2328863"/>
          <p14:tracePt t="50051" x="3090863" y="2344738"/>
          <p14:tracePt t="50067" x="3124200" y="2366963"/>
          <p14:tracePt t="50083" x="3155950" y="2378075"/>
          <p14:tracePt t="50100" x="3182938" y="2393950"/>
          <p14:tracePt t="50116" x="3263900" y="2436813"/>
          <p14:tracePt t="50133" x="3328988" y="2470150"/>
          <p14:tracePt t="50150" x="3360738" y="2490788"/>
          <p14:tracePt t="50166" x="3387725" y="2513013"/>
          <p14:tracePt t="50183" x="3409950" y="2540000"/>
          <p14:tracePt t="50199" x="3459163" y="2562225"/>
          <p14:tracePt t="50216" x="3475038" y="2582863"/>
          <p14:tracePt t="50233" x="3490913" y="2609850"/>
          <p14:tracePt t="50250" x="3513138" y="2632075"/>
          <p14:tracePt t="50267" x="3524250" y="2663825"/>
          <p14:tracePt t="50283" x="3551238" y="2728913"/>
          <p14:tracePt t="50299" x="3556000" y="2740025"/>
          <p14:tracePt t="50317" x="3571875" y="2778125"/>
          <p14:tracePt t="50333" x="3571875" y="2782888"/>
          <p14:tracePt t="50350" x="3587750" y="2820988"/>
          <p14:tracePt t="50367" x="3594100" y="2836863"/>
          <p14:tracePt t="50383" x="3594100" y="2843213"/>
          <p14:tracePt t="50399" x="3594100" y="2863850"/>
          <p14:tracePt t="50417" x="3594100" y="2886075"/>
          <p14:tracePt t="50433" x="3594100" y="2906713"/>
          <p14:tracePt t="50449" x="3594100" y="2917825"/>
          <p14:tracePt t="50466" x="3594100" y="2935288"/>
          <p14:tracePt t="50483" x="3594100" y="2951163"/>
          <p14:tracePt t="50500" x="3594100" y="2978150"/>
          <p14:tracePt t="50517" x="3582988" y="3005138"/>
          <p14:tracePt t="50533" x="3567113" y="3025775"/>
          <p14:tracePt t="50549" x="3540125" y="3063875"/>
          <p14:tracePt t="50567" x="3533775" y="3074988"/>
          <p14:tracePt t="50583" x="3513138" y="3124200"/>
          <p14:tracePt t="50600" x="3479800" y="3167063"/>
          <p14:tracePt t="50616" x="3470275" y="3171825"/>
          <p14:tracePt t="50633" x="3421063" y="3198813"/>
          <p14:tracePt t="50649" x="3405188" y="3198813"/>
          <p14:tracePt t="50666" x="3367088" y="3221038"/>
          <p14:tracePt t="50683" x="3324225" y="3225800"/>
          <p14:tracePt t="50699" x="3252788" y="3236913"/>
          <p14:tracePt t="50716" x="3178175" y="3236913"/>
          <p14:tracePt t="50733" x="3124200" y="3236913"/>
          <p14:tracePt t="50749" x="3063875" y="3236913"/>
          <p14:tracePt t="50767" x="3021013" y="3236913"/>
          <p14:tracePt t="50783" x="2928938" y="3216275"/>
          <p14:tracePt t="50800" x="2879725" y="3209925"/>
          <p14:tracePt t="50816" x="2832100" y="3198813"/>
          <p14:tracePt t="50833" x="2798763" y="3189288"/>
          <p14:tracePt t="50849" x="2740025" y="3171825"/>
          <p14:tracePt t="50866" x="2670175" y="3160713"/>
          <p14:tracePt t="50883" x="2625725" y="3151188"/>
          <p14:tracePt t="50899" x="2593975" y="3144838"/>
          <p14:tracePt t="50917" x="2524125" y="3133725"/>
          <p14:tracePt t="50933" x="2447925" y="3128963"/>
          <p14:tracePt t="50950" x="2405063" y="3113088"/>
          <p14:tracePt t="50966" x="2328863" y="3101975"/>
          <p14:tracePt t="50983" x="2254250" y="3074988"/>
          <p14:tracePt t="50999" x="2173288" y="3048000"/>
          <p14:tracePt t="51016" x="2117725" y="3025775"/>
          <p14:tracePt t="51034" x="2070100" y="3005138"/>
          <p14:tracePt t="51051" x="2027238" y="2982913"/>
          <p14:tracePt t="51066" x="1935163" y="2928938"/>
          <p14:tracePt t="51083" x="1897063" y="2901950"/>
          <p14:tracePt t="51100" x="1854200" y="2870200"/>
          <p14:tracePt t="51116" x="1836738" y="2847975"/>
          <p14:tracePt t="51133" x="1816100" y="2798763"/>
          <p14:tracePt t="51149" x="1816100" y="2767013"/>
          <p14:tracePt t="51166" x="1816100" y="2728913"/>
          <p14:tracePt t="51183" x="1816100" y="2674938"/>
          <p14:tracePt t="51199" x="1816100" y="2643188"/>
          <p14:tracePt t="51216" x="1820863" y="2620963"/>
          <p14:tracePt t="51233" x="1843088" y="2578100"/>
          <p14:tracePt t="51250" x="1854200" y="2562225"/>
          <p14:tracePt t="51266" x="1890713" y="2513013"/>
          <p14:tracePt t="51283" x="1908175" y="2490788"/>
          <p14:tracePt t="51299" x="1928813" y="2459038"/>
          <p14:tracePt t="51317" x="1962150" y="2420938"/>
          <p14:tracePt t="51334" x="1982788" y="2405063"/>
          <p14:tracePt t="51350" x="2016125" y="2371725"/>
          <p14:tracePt t="51366" x="2074863" y="2335213"/>
          <p14:tracePt t="51383" x="2128838" y="2297113"/>
          <p14:tracePt t="51399" x="2162175" y="2281238"/>
          <p14:tracePt t="51416" x="2243138" y="2247900"/>
          <p14:tracePt t="51433" x="2281238" y="2232025"/>
          <p14:tracePt t="51450" x="2308225" y="2220913"/>
          <p14:tracePt t="51466" x="2328863" y="2209800"/>
          <p14:tracePt t="51483" x="2366963" y="2209800"/>
          <p14:tracePt t="51499" x="2416175" y="2189163"/>
          <p14:tracePt t="51516" x="2463800" y="2189163"/>
          <p14:tracePt t="51533" x="2490788" y="2189163"/>
          <p14:tracePt t="51550" x="2555875" y="2189163"/>
          <p14:tracePt t="51567" x="2625725" y="2189163"/>
          <p14:tracePt t="51584" x="2681288" y="2200275"/>
          <p14:tracePt t="51600" x="2724150" y="2209800"/>
          <p14:tracePt t="51616" x="2771775" y="2227263"/>
          <p14:tracePt t="51633" x="2906713" y="2263775"/>
          <p14:tracePt t="51649" x="2967038" y="2281238"/>
          <p14:tracePt t="51666" x="3021013" y="2301875"/>
          <p14:tracePt t="51683" x="3074988" y="2328863"/>
          <p14:tracePt t="51700" x="3117850" y="2339975"/>
          <p14:tracePt t="51716" x="3155950" y="2355850"/>
          <p14:tracePt t="51733" x="3194050" y="2389188"/>
          <p14:tracePt t="51750" x="3232150" y="2405063"/>
          <p14:tracePt t="51766" x="3259138" y="2427288"/>
          <p14:tracePt t="51783" x="3275013" y="2432050"/>
          <p14:tracePt t="51799" x="3297238" y="2454275"/>
          <p14:tracePt t="51817" x="3313113" y="2481263"/>
          <p14:tracePt t="51833" x="3317875" y="2486025"/>
          <p14:tracePt t="51851" x="3333750" y="2513013"/>
          <p14:tracePt t="51866" x="3340100" y="2535238"/>
          <p14:tracePt t="51883" x="3344863" y="2555875"/>
          <p14:tracePt t="51900" x="3344863" y="2589213"/>
          <p14:tracePt t="51916" x="3351213" y="2643188"/>
          <p14:tracePt t="51933" x="3351213" y="2659063"/>
          <p14:tracePt t="51949" x="3355975" y="2697163"/>
          <p14:tracePt t="51966" x="3355975" y="2740025"/>
          <p14:tracePt t="51983" x="3355975" y="2762250"/>
          <p14:tracePt t="52000" x="3355975" y="2789238"/>
          <p14:tracePt t="52017" x="3355975" y="2798763"/>
          <p14:tracePt t="52034" x="3355975" y="2805113"/>
          <p14:tracePt t="52049" x="3355975" y="2820988"/>
          <p14:tracePt t="52067" x="3355975" y="2825750"/>
          <p14:tracePt t="52083" x="3355975" y="2836863"/>
          <p14:tracePt t="52100" x="3355975" y="2847975"/>
          <p14:tracePt t="52133" x="3355975" y="2863850"/>
          <p14:tracePt t="52149" x="3355975" y="2874963"/>
          <p14:tracePt t="52166" x="3355975" y="2886075"/>
          <p14:tracePt t="52183" x="3355975" y="2890838"/>
          <p14:tracePt t="52199" x="3355975" y="2935288"/>
          <p14:tracePt t="52216" x="3355975" y="2962275"/>
          <p14:tracePt t="52233" x="3355975" y="2967038"/>
          <p14:tracePt t="52250" x="3355975" y="2982913"/>
          <p14:tracePt t="52267" x="3355975" y="3005138"/>
          <p14:tracePt t="52283" x="3351213" y="3021013"/>
          <p14:tracePt t="52301" x="3344863" y="3036888"/>
          <p14:tracePt t="52316" x="3344863" y="3048000"/>
          <p14:tracePt t="52333" x="3340100" y="3063875"/>
          <p14:tracePt t="52349" x="3340100" y="3074988"/>
          <p14:tracePt t="52366" x="3340100" y="3079750"/>
          <p14:tracePt t="52383" x="3333750" y="3079750"/>
          <p14:tracePt t="52461" x="3333750" y="3090863"/>
          <p14:tracePt t="52470" x="3333750" y="3097213"/>
          <p14:tracePt t="52540" x="3333750" y="3101975"/>
          <p14:tracePt t="52556" x="3340100" y="3101975"/>
          <p14:tracePt t="52565" x="3382963" y="3101975"/>
          <p14:tracePt t="52570" x="3398838" y="3101975"/>
          <p14:tracePt t="52583" x="3497263" y="3117850"/>
          <p14:tracePt t="52600" x="3621088" y="3124200"/>
          <p14:tracePt t="52616" x="4533900" y="3324225"/>
          <p14:tracePt t="52633" x="5253038" y="3506788"/>
          <p14:tracePt t="52650" x="6457950" y="3852863"/>
          <p14:tracePt t="52666" x="7381875" y="4171950"/>
          <p14:tracePt t="52683" x="8916988" y="4625975"/>
          <p14:tracePt t="52699" x="9539288" y="4783138"/>
          <p14:tracePt t="52716" x="9847263" y="4864100"/>
          <p14:tracePt t="52733" x="10063163" y="4911725"/>
          <p14:tracePt t="52750" x="10079038" y="4911725"/>
          <p14:tracePt t="52948" x="10083800" y="4911725"/>
          <p14:tracePt t="52967" x="10067925" y="4879975"/>
          <p14:tracePt t="52973" x="10067925" y="4875213"/>
          <p14:tracePt t="52983" x="10029825" y="4841875"/>
          <p14:tracePt t="53000" x="9991725" y="4794250"/>
          <p14:tracePt t="53016" x="9921875" y="4729163"/>
          <p14:tracePt t="53033" x="9813925" y="4664075"/>
          <p14:tracePt t="53050" x="9737725" y="4621213"/>
          <p14:tracePt t="53066" x="9667875" y="4549775"/>
          <p14:tracePt t="53083" x="9640888" y="4540250"/>
          <p14:tracePt t="53100" x="9613900" y="4529138"/>
          <p14:tracePt t="53116" x="9593263" y="4522788"/>
          <p14:tracePt t="53166" x="9586913" y="4522788"/>
          <p14:tracePt t="53533" x="9575800" y="4522788"/>
          <p14:tracePt t="53538" x="9571038" y="4518025"/>
          <p14:tracePt t="53549" x="9548813" y="4513263"/>
          <p14:tracePt t="53567" x="9505950" y="4495800"/>
          <p14:tracePt t="53583" x="9424988" y="4479925"/>
          <p14:tracePt t="53600" x="9305925" y="4464050"/>
          <p14:tracePt t="53633" x="8359775" y="4371975"/>
          <p14:tracePt t="53666" x="7577138" y="4344988"/>
          <p14:tracePt t="53700" x="6711950" y="4333875"/>
          <p14:tracePt t="53716" x="6554788" y="4286250"/>
          <p14:tracePt t="53733" x="6453188" y="4237038"/>
          <p14:tracePt t="53749" x="6403975" y="4214813"/>
          <p14:tracePt t="53766" x="6372225" y="4187825"/>
          <p14:tracePt t="53783" x="6327775" y="4167188"/>
          <p14:tracePt t="53799" x="6257925" y="4122738"/>
          <p14:tracePt t="53816" x="6192838" y="4075113"/>
          <p14:tracePt t="53833" x="6122988" y="3987800"/>
          <p14:tracePt t="53850" x="6084888" y="3933825"/>
          <p14:tracePt t="53866" x="6030913" y="3879850"/>
          <p14:tracePt t="53883" x="5857875" y="3702050"/>
          <p14:tracePt t="53900" x="5810250" y="3648075"/>
          <p14:tracePt t="53916" x="5718175" y="3571875"/>
          <p14:tracePt t="53933" x="5673725" y="3524250"/>
          <p14:tracePt t="53950" x="5592763" y="3436938"/>
          <p14:tracePt t="53966" x="5534025" y="3382963"/>
          <p14:tracePt t="53983" x="5495925" y="3360738"/>
          <p14:tracePt t="54000" x="5441950" y="3302000"/>
          <p14:tracePt t="54017" x="5387975" y="3263900"/>
          <p14:tracePt t="54033" x="5365750" y="3243263"/>
          <p14:tracePt t="54050" x="5345113" y="3225800"/>
          <p14:tracePt t="54067" x="5322888" y="3221038"/>
          <p14:tracePt t="54084" x="5284788" y="3205163"/>
          <p14:tracePt t="54101" x="5210175" y="3182938"/>
          <p14:tracePt t="54117" x="5138738" y="3167063"/>
          <p14:tracePt t="54133" x="5080000" y="3167063"/>
          <p14:tracePt t="54139" x="5037138" y="3167063"/>
          <p14:tracePt t="54150" x="5021263" y="3167063"/>
          <p14:tracePt t="54166" x="4922838" y="3167063"/>
          <p14:tracePt t="54183" x="4776788" y="3167063"/>
          <p14:tracePt t="54200" x="4684713" y="3167063"/>
          <p14:tracePt t="54216" x="4637088" y="3167063"/>
          <p14:tracePt t="54233" x="4583113" y="3167063"/>
          <p14:tracePt t="54250" x="4549775" y="3160713"/>
          <p14:tracePt t="54266" x="4533900" y="3155950"/>
          <p14:tracePt t="54283" x="4518025" y="3155950"/>
          <p14:tracePt t="54299" x="4513263" y="3155950"/>
          <p14:tracePt t="54317" x="4506913" y="3151188"/>
          <p14:tracePt t="54411" x="4506913" y="3144838"/>
          <p14:tracePt t="54424" x="4518025" y="3144838"/>
          <p14:tracePt t="54434" x="4545013" y="3144838"/>
          <p14:tracePt t="54450" x="4621213" y="3144838"/>
          <p14:tracePt t="54466" x="4695825" y="3167063"/>
          <p14:tracePt t="54483" x="4837113" y="3194050"/>
          <p14:tracePt t="54500" x="5068888" y="3232150"/>
          <p14:tracePt t="54516" x="5268913" y="3263900"/>
          <p14:tracePt t="54533" x="5475288" y="3290888"/>
          <p14:tracePt t="54550" x="5588000" y="3306763"/>
          <p14:tracePt t="54567" x="5729288" y="3333750"/>
          <p14:tracePt t="54583" x="5934075" y="3333750"/>
          <p14:tracePt t="54602" x="6057900" y="3340100"/>
          <p14:tracePt t="54617" x="6118225" y="3351213"/>
          <p14:tracePt t="54633" x="6176963" y="3351213"/>
          <p14:tracePt t="54638" x="6246813" y="3351213"/>
          <p14:tracePt t="54650" x="6327775" y="3351213"/>
          <p14:tracePt t="54666" x="6403975" y="3351213"/>
          <p14:tracePt t="54683" x="6484938" y="3351213"/>
          <p14:tracePt t="54700" x="6554788" y="3355975"/>
          <p14:tracePt t="54716" x="6619875" y="3355975"/>
          <p14:tracePt t="54733" x="6745288" y="3355975"/>
          <p14:tracePt t="54750" x="6765925" y="3355975"/>
          <p14:tracePt t="54766" x="6788150" y="3344863"/>
          <p14:tracePt t="54783" x="6799263" y="3344863"/>
          <p14:tracePt t="54800" x="6804025" y="3344863"/>
          <p14:tracePt t="54817" x="6815138" y="3344863"/>
          <p14:tracePt t="54833" x="6842125" y="3344863"/>
          <p14:tracePt t="54850" x="6889750" y="3371850"/>
          <p14:tracePt t="54866" x="7008813" y="3432175"/>
          <p14:tracePt t="54883" x="7208838" y="3529013"/>
          <p14:tracePt t="54900" x="7970838" y="3832225"/>
          <p14:tracePt t="54917" x="8651875" y="4064000"/>
          <p14:tracePt t="54933" x="9170988" y="4248150"/>
          <p14:tracePt t="54950" x="9582150" y="4387850"/>
          <p14:tracePt t="54966" x="10209213" y="4560888"/>
          <p14:tracePt t="54983" x="10375900" y="4610100"/>
          <p14:tracePt t="55000" x="10571163" y="4630738"/>
          <p14:tracePt t="55017" x="10656888" y="4641850"/>
          <p14:tracePt t="55033" x="10683875" y="4641850"/>
          <p14:tracePt t="55050" x="10706100" y="4641850"/>
          <p14:tracePt t="55066" x="10721975" y="4625975"/>
          <p14:tracePt t="55083" x="10726738" y="4614863"/>
          <p14:tracePt t="55100" x="10737850" y="4594225"/>
          <p14:tracePt t="55116" x="10744200" y="4549775"/>
          <p14:tracePt t="55133" x="10748963" y="4522788"/>
          <p14:tracePt t="55139" x="10753725" y="4506913"/>
          <p14:tracePt t="55157" x="10753725" y="4491038"/>
          <p14:tracePt t="55183" x="10753725" y="4468813"/>
          <p14:tracePt t="55200" x="10753725" y="4459288"/>
          <p14:tracePt t="55216" x="10690225" y="4425950"/>
          <p14:tracePt t="55233" x="10533063" y="4376738"/>
          <p14:tracePt t="55250" x="10364788" y="4322763"/>
          <p14:tracePt t="55267" x="10182225" y="4295775"/>
          <p14:tracePt t="55283" x="10009188" y="4259263"/>
          <p14:tracePt t="55301" x="9782175" y="4187825"/>
          <p14:tracePt t="55317" x="9652000" y="4117975"/>
          <p14:tracePt t="55333" x="9571038" y="4048125"/>
          <p14:tracePt t="55350" x="9532938" y="3983038"/>
          <p14:tracePt t="55367" x="9501188" y="3913188"/>
          <p14:tracePt t="55383" x="9456738" y="3841750"/>
          <p14:tracePt t="55400" x="9402763" y="3760788"/>
          <p14:tracePt t="55416" x="9359900" y="3697288"/>
          <p14:tracePt t="55433" x="9344025" y="3641725"/>
          <p14:tracePt t="55450" x="9321800" y="3598863"/>
          <p14:tracePt t="55467" x="9305925" y="3560763"/>
          <p14:tracePt t="55483" x="9301163" y="3556000"/>
          <p14:tracePt t="55551" x="9305925" y="3556000"/>
          <p14:tracePt t="55559" x="9321800" y="3560763"/>
          <p14:tracePt t="55571" x="9359900" y="3571875"/>
          <p14:tracePt t="55583" x="9375775" y="3587750"/>
          <p14:tracePt t="55601" x="9483725" y="3652838"/>
          <p14:tracePt t="55616" x="9571038" y="3729038"/>
          <p14:tracePt t="55633" x="9683750" y="3814763"/>
          <p14:tracePt t="55638" x="9717088" y="3859213"/>
          <p14:tracePt t="55650" x="9744075" y="3886200"/>
          <p14:tracePt t="55666" x="9829800" y="4005263"/>
          <p14:tracePt t="55683" x="9906000" y="4167188"/>
          <p14:tracePt t="55700" x="9948863" y="4259263"/>
          <p14:tracePt t="55716" x="9971088" y="4318000"/>
          <p14:tracePt t="55733" x="9991725" y="4371975"/>
          <p14:tracePt t="55750" x="10009188" y="4410075"/>
          <p14:tracePt t="55767" x="10036175" y="4430713"/>
          <p14:tracePt t="55783" x="10052050" y="4464050"/>
          <p14:tracePt t="55799" x="10074275" y="4475163"/>
          <p14:tracePt t="55816" x="10090150" y="4495800"/>
          <p14:tracePt t="55833" x="10106025" y="4502150"/>
          <p14:tracePt t="55850" x="10110788" y="4502150"/>
          <p14:tracePt t="55911" x="10106025" y="4502150"/>
          <p14:tracePt t="55921" x="10074275" y="4502150"/>
          <p14:tracePt t="55927" x="10056813" y="4495800"/>
          <p14:tracePt t="55936" x="9932988" y="4475163"/>
          <p14:tracePt t="55950" x="9694863" y="4421188"/>
          <p14:tracePt t="55966" x="9398000" y="4344988"/>
          <p14:tracePt t="55983" x="8863013" y="4252913"/>
          <p14:tracePt t="56000" x="8366125" y="4171950"/>
          <p14:tracePt t="56017" x="7165975" y="3987800"/>
          <p14:tracePt t="56034" x="6496050" y="3890963"/>
          <p14:tracePt t="56050" x="6026150" y="3832225"/>
          <p14:tracePt t="56067" x="5534025" y="3744913"/>
          <p14:tracePt t="56084" x="5133975" y="3648075"/>
          <p14:tracePt t="56101" x="4987925" y="3582988"/>
          <p14:tracePt t="56116" x="4960938" y="3571875"/>
          <p14:tracePt t="56133" x="4933950" y="3551238"/>
          <p14:tracePt t="56149" x="4933950" y="3544888"/>
          <p14:tracePt t="56166" x="4929188" y="3506788"/>
          <p14:tracePt t="56183" x="4922838" y="3470275"/>
          <p14:tracePt t="56200" x="4922838" y="3436938"/>
          <p14:tracePt t="56216" x="4922838" y="3409950"/>
          <p14:tracePt t="56233" x="4922838" y="3387725"/>
          <p14:tracePt t="56250" x="4922838" y="3378200"/>
          <p14:tracePt t="56267" x="4922838" y="3355975"/>
          <p14:tracePt t="56283" x="4922838" y="3340100"/>
          <p14:tracePt t="56299" x="4922838" y="3328988"/>
          <p14:tracePt t="56317" x="4945063" y="3306763"/>
          <p14:tracePt t="56333" x="4967288" y="3297238"/>
          <p14:tracePt t="56350" x="5021263" y="3279775"/>
          <p14:tracePt t="56366" x="5064125" y="3275013"/>
          <p14:tracePt t="56383" x="5075238" y="3263900"/>
          <p14:tracePt t="56400" x="5080000" y="3263900"/>
          <p14:tracePt t="56437" x="5084763" y="3263900"/>
          <p14:tracePt t="56462" x="5095875" y="3263900"/>
          <p14:tracePt t="56467" x="5102225" y="3263900"/>
          <p14:tracePt t="56483" x="5118100" y="3263900"/>
          <p14:tracePt t="56500" x="5145088" y="3259138"/>
          <p14:tracePt t="56517" x="5172075" y="3252788"/>
          <p14:tracePt t="56533" x="5183188" y="3252788"/>
          <p14:tracePt t="56550" x="5199063" y="3252788"/>
          <p14:tracePt t="56567" x="5203825" y="3248025"/>
          <p14:tracePt t="56604" x="5214938" y="3248025"/>
          <p14:tracePt t="56617" x="5221288" y="3248025"/>
          <p14:tracePt t="56633" x="5230813" y="3248025"/>
          <p14:tracePt t="56650" x="5237163" y="3248025"/>
          <p14:tracePt t="56666" x="5241925" y="3243263"/>
          <p14:tracePt t="56704" x="5253038" y="3243263"/>
          <p14:tracePt t="56719" x="5257800" y="3243263"/>
          <p14:tracePt t="56733" x="5268913" y="3243263"/>
          <p14:tracePt t="56744" x="5275263" y="3243263"/>
          <p14:tracePt t="56749" x="5275263" y="3236913"/>
          <p14:tracePt t="56766" x="5280025" y="3236913"/>
          <p14:tracePt t="56784" x="5295900" y="3232150"/>
          <p14:tracePt t="56818" x="5302250" y="3232150"/>
          <p14:tracePt t="57903" x="5295900" y="3232150"/>
          <p14:tracePt t="57920" x="5291138" y="3232150"/>
          <p14:tracePt t="57928" x="5284788" y="3232150"/>
          <p14:tracePt t="57935" x="5280025" y="3232150"/>
          <p14:tracePt t="57950" x="5264150" y="3236913"/>
          <p14:tracePt t="57967" x="5253038" y="3243263"/>
          <p14:tracePt t="57983" x="5226050" y="3243263"/>
          <p14:tracePt t="58000" x="5203825" y="3248025"/>
          <p14:tracePt t="58033" x="5165725" y="3252788"/>
          <p14:tracePt t="58066" x="5080000" y="3263900"/>
          <p14:tracePt t="58100" x="4999038" y="3270250"/>
          <p14:tracePt t="58116" x="4945063" y="3275013"/>
          <p14:tracePt t="58133" x="4875213" y="3275013"/>
          <p14:tracePt t="58150" x="4826000" y="3275013"/>
          <p14:tracePt t="58166" x="4787900" y="3275013"/>
          <p14:tracePt t="58183" x="4745038" y="3275013"/>
          <p14:tracePt t="58200" x="4664075" y="3275013"/>
          <p14:tracePt t="58216" x="4641850" y="3275013"/>
          <p14:tracePt t="58233" x="4583113" y="3275013"/>
          <p14:tracePt t="58250" x="4513263" y="3275013"/>
          <p14:tracePt t="58267" x="4448175" y="3270250"/>
          <p14:tracePt t="58283" x="4398963" y="3270250"/>
          <p14:tracePt t="58302" x="4356100" y="3270250"/>
          <p14:tracePt t="58317" x="4306888" y="3270250"/>
          <p14:tracePt t="58334" x="4232275" y="3270250"/>
          <p14:tracePt t="58351" x="4140200" y="3270250"/>
          <p14:tracePt t="58366" x="4086225" y="3270250"/>
          <p14:tracePt t="58383" x="4014788" y="3270250"/>
          <p14:tracePt t="58400" x="3956050" y="3270250"/>
          <p14:tracePt t="58416" x="3886200" y="3270250"/>
          <p14:tracePt t="58433" x="3832225" y="3270250"/>
          <p14:tracePt t="58451" x="3787775" y="3270250"/>
          <p14:tracePt t="58466" x="3760788" y="3263900"/>
          <p14:tracePt t="58483" x="3733800" y="3259138"/>
          <p14:tracePt t="58500" x="3706813" y="3248025"/>
          <p14:tracePt t="58517" x="3668713" y="3236913"/>
          <p14:tracePt t="58533" x="3641725" y="3232150"/>
          <p14:tracePt t="58550" x="3621088" y="3216275"/>
          <p14:tracePt t="58567" x="3605213" y="3216275"/>
          <p14:tracePt t="58583" x="3582988" y="3198813"/>
          <p14:tracePt t="58600" x="3571875" y="3194050"/>
          <p14:tracePt t="58616" x="3556000" y="3194050"/>
          <p14:tracePt t="58633" x="3551238" y="3189288"/>
          <p14:tracePt t="58639" x="3544888" y="3182938"/>
          <p14:tracePt t="58732" x="3544888" y="3171825"/>
          <p14:tracePt t="58757" x="3544888" y="3167063"/>
          <p14:tracePt t="58788" x="3544888" y="3160713"/>
          <p14:tracePt t="58808" x="3544888" y="3155950"/>
          <p14:tracePt t="58829" x="3556000" y="3155950"/>
          <p14:tracePt t="58850" x="3578225" y="3155950"/>
          <p14:tracePt t="58866" x="3621088" y="3155950"/>
          <p14:tracePt t="58883" x="3679825" y="3155950"/>
          <p14:tracePt t="58900" x="3771900" y="3189288"/>
          <p14:tracePt t="58916" x="3863975" y="3221038"/>
          <p14:tracePt t="58933" x="3913188" y="3236913"/>
          <p14:tracePt t="58950" x="3951288" y="3252788"/>
          <p14:tracePt t="58967" x="4025900" y="3275013"/>
          <p14:tracePt t="58983" x="4052888" y="3275013"/>
          <p14:tracePt t="59000" x="4095750" y="3279775"/>
          <p14:tracePt t="59017" x="4149725" y="3279775"/>
          <p14:tracePt t="59033" x="4187825" y="3279775"/>
          <p14:tracePt t="59050" x="4232275" y="3279775"/>
          <p14:tracePt t="59067" x="4264025" y="3279775"/>
          <p14:tracePt t="59083" x="4329113" y="3279775"/>
          <p14:tracePt t="59100" x="4414838" y="3279775"/>
          <p14:tracePt t="59117" x="4475163" y="3279775"/>
          <p14:tracePt t="59133" x="4506913" y="3279775"/>
          <p14:tracePt t="59139" x="4533900" y="3279775"/>
          <p14:tracePt t="59150" x="4545013" y="3279775"/>
          <p14:tracePt t="59166" x="4594225" y="3263900"/>
          <p14:tracePt t="59183" x="4675188" y="3252788"/>
          <p14:tracePt t="59200" x="4722813" y="3236913"/>
          <p14:tracePt t="59216" x="4749800" y="3236913"/>
          <p14:tracePt t="59233" x="4810125" y="3232150"/>
          <p14:tracePt t="59250" x="4837113" y="3232150"/>
          <p14:tracePt t="59268" x="4852988" y="3232150"/>
          <p14:tracePt t="59283" x="4868863" y="3232150"/>
          <p14:tracePt t="59300" x="4895850" y="3232150"/>
          <p14:tracePt t="59317" x="4922838" y="3225800"/>
          <p14:tracePt t="59333" x="4933950" y="3221038"/>
          <p14:tracePt t="59350" x="4949825" y="3221038"/>
          <p14:tracePt t="59366" x="4960938" y="3221038"/>
          <p14:tracePt t="59383" x="4976813" y="3221038"/>
          <p14:tracePt t="59400" x="5003800" y="3216275"/>
          <p14:tracePt t="59417" x="5014913" y="3216275"/>
          <p14:tracePt t="59433" x="5030788" y="3209925"/>
          <p14:tracePt t="59450" x="5041900" y="3205163"/>
          <p14:tracePt t="59466" x="5053013" y="3198813"/>
          <p14:tracePt t="59483" x="5057775" y="3198813"/>
          <p14:tracePt t="59500" x="5064125" y="3189288"/>
          <p14:tracePt t="59517" x="5068888" y="3189288"/>
          <p14:tracePt t="59533" x="5080000" y="3182938"/>
          <p14:tracePt t="59579" x="5084763" y="3182938"/>
          <p14:tracePt t="59614" x="5095875" y="3182938"/>
          <p14:tracePt t="59700" x="5106988" y="3178175"/>
          <p14:tracePt t="59740" x="5111750" y="3171825"/>
          <p14:tracePt t="59776" x="5118100" y="3167063"/>
          <p14:tracePt t="59795" x="5122863" y="3167063"/>
          <p14:tracePt t="59851" x="5129213" y="3167063"/>
          <p14:tracePt t="59863" x="5138738" y="3167063"/>
          <p14:tracePt t="59871" x="5145088" y="3167063"/>
          <p14:tracePt t="59883" x="5183188" y="3167063"/>
          <p14:tracePt t="59900" x="5253038" y="3182938"/>
          <p14:tracePt t="59916" x="5345113" y="3243263"/>
          <p14:tracePt t="59933" x="5592763" y="3351213"/>
          <p14:tracePt t="59950" x="6091238" y="3540125"/>
          <p14:tracePt t="59966" x="6565900" y="3686175"/>
          <p14:tracePt t="59983" x="6923088" y="3814763"/>
          <p14:tracePt t="60002" x="7581900" y="4032250"/>
          <p14:tracePt t="60017" x="7954963" y="4133850"/>
          <p14:tracePt t="60033" x="8132763" y="4194175"/>
          <p14:tracePt t="60050" x="8343900" y="4252913"/>
          <p14:tracePt t="60067" x="8505825" y="4295775"/>
          <p14:tracePt t="60083" x="8532813" y="4295775"/>
          <p14:tracePt t="60100" x="8550275" y="4295775"/>
          <p14:tracePt t="60116" x="8566150" y="4295775"/>
          <p14:tracePt t="60133" x="8624888" y="4295775"/>
          <p14:tracePt t="60138" x="8674100" y="4295775"/>
          <p14:tracePt t="60151" x="8755063" y="4295775"/>
          <p14:tracePt t="60166" x="8831263" y="4295775"/>
          <p14:tracePt t="60183" x="8982075" y="4295775"/>
          <p14:tracePt t="60200" x="9090025" y="4295775"/>
          <p14:tracePt t="60217" x="9366250" y="4318000"/>
          <p14:tracePt t="60233" x="9447213" y="4333875"/>
          <p14:tracePt t="60250" x="9505950" y="4340225"/>
          <p14:tracePt t="60267" x="9510713" y="4340225"/>
          <p14:tracePt t="60302" x="9517063" y="4344988"/>
          <p14:tracePt t="60318" x="9517063" y="4356100"/>
          <p14:tracePt t="60333" x="9517063" y="4360863"/>
          <p14:tracePt t="60350" x="9517063" y="4367213"/>
          <p14:tracePt t="60367" x="9517063" y="4383088"/>
          <p14:tracePt t="60383" x="9517063" y="4398963"/>
          <p14:tracePt t="60400" x="9517063" y="4414838"/>
          <p14:tracePt t="60416" x="9517063" y="4425950"/>
          <p14:tracePt t="60433" x="9517063" y="4448175"/>
          <p14:tracePt t="60450" x="9528175" y="4464050"/>
          <p14:tracePt t="60466" x="9544050" y="4475163"/>
          <p14:tracePt t="60483" x="9559925" y="4486275"/>
          <p14:tracePt t="60500" x="9620250" y="4513263"/>
          <p14:tracePt t="60517" x="9629775" y="4513263"/>
          <p14:tracePt t="60533" x="9640888" y="4513263"/>
          <p14:tracePt t="60599" x="9652000" y="4513263"/>
          <p14:tracePt t="60623" x="9656763" y="4513263"/>
          <p14:tracePt t="60678" x="9663113" y="4513263"/>
          <p14:tracePt t="60695" x="9667875" y="4513263"/>
          <p14:tracePt t="60709" x="9674225" y="4513263"/>
          <p14:tracePt t="60715" x="9678988" y="4513263"/>
          <p14:tracePt t="60723" x="9683750" y="4513263"/>
          <p14:tracePt t="60733" x="9690100" y="4513263"/>
          <p14:tracePt t="60942" x="9701213" y="4513263"/>
          <p14:tracePt t="62337" x="9705975" y="4513263"/>
          <p14:tracePt t="63695" x="9728200" y="4513263"/>
          <p14:tracePt t="63699" x="9732963" y="4513263"/>
          <p14:tracePt t="63709" x="9748838" y="4502150"/>
          <p14:tracePt t="63721" x="9775825" y="4486275"/>
          <p14:tracePt t="63733" x="9852025" y="4448175"/>
          <p14:tracePt t="63750" x="9917113" y="4430713"/>
          <p14:tracePt t="63767" x="9971088" y="4410075"/>
          <p14:tracePt t="63800" x="10083800" y="4376738"/>
          <p14:tracePt t="63833" x="10213975" y="4349750"/>
          <p14:tracePt t="63866" x="10391775" y="4329113"/>
          <p14:tracePt t="63883" x="10591800" y="4329113"/>
          <p14:tracePt t="63900" x="10706100" y="4329113"/>
          <p14:tracePt t="63917" x="10791825" y="4329113"/>
          <p14:tracePt t="63933" x="10872788" y="4329113"/>
          <p14:tracePt t="63950" x="11007725" y="4329113"/>
          <p14:tracePt t="63966" x="11029950" y="4329113"/>
          <p14:tracePt t="64033" x="11041063" y="4329113"/>
          <p14:tracePt t="64084" x="11052175" y="4329113"/>
          <p14:tracePt t="64093" x="11063288" y="4329113"/>
          <p14:tracePt t="64104" x="11068050" y="4329113"/>
          <p14:tracePt t="64116" x="11090275" y="4329113"/>
          <p14:tracePt t="64133" x="11110913" y="4329113"/>
          <p14:tracePt t="64139" x="11133138" y="4329113"/>
          <p14:tracePt t="64150" x="11144250" y="4329113"/>
          <p14:tracePt t="64166" x="11153775" y="4329113"/>
          <p14:tracePt t="64183" x="11160125" y="4329113"/>
          <p14:tracePt t="64233" x="11164888" y="4333875"/>
          <p14:tracePt t="64243" x="11164888" y="4349750"/>
          <p14:tracePt t="64250" x="11164888" y="4356100"/>
          <p14:tracePt t="64267" x="11153775" y="4394200"/>
          <p14:tracePt t="64283" x="11041063" y="4459288"/>
          <p14:tracePt t="64300" x="10937875" y="4459288"/>
          <p14:tracePt t="64317" x="10845800" y="4459288"/>
          <p14:tracePt t="64334" x="10791825" y="4459288"/>
          <p14:tracePt t="64350" x="10737850" y="4459288"/>
          <p14:tracePt t="64367" x="10717213" y="4430713"/>
          <p14:tracePt t="64383" x="10699750" y="4376738"/>
          <p14:tracePt t="64400" x="10690225" y="4333875"/>
          <p14:tracePt t="64416" x="10672763" y="4286250"/>
          <p14:tracePt t="64433" x="10672763" y="4205288"/>
          <p14:tracePt t="64450" x="10672763" y="4183063"/>
          <p14:tracePt t="64467" x="10699750" y="4160838"/>
          <p14:tracePt t="64483" x="10787063" y="4149725"/>
          <p14:tracePt t="64500" x="10852150" y="4149725"/>
          <p14:tracePt t="64517" x="10926763" y="4149725"/>
          <p14:tracePt t="64533" x="10971213" y="4149725"/>
          <p14:tracePt t="64550" x="11041063" y="4183063"/>
          <p14:tracePt t="64567" x="11144250" y="4225925"/>
          <p14:tracePt t="64584" x="11187113" y="4264025"/>
          <p14:tracePt t="64600" x="11252200" y="4322763"/>
          <p14:tracePt t="64616" x="11272838" y="4367213"/>
          <p14:tracePt t="64633" x="11272838" y="4387850"/>
          <p14:tracePt t="64638" x="11283950" y="4430713"/>
          <p14:tracePt t="64650" x="11283950" y="4452938"/>
          <p14:tracePt t="64667" x="11283950" y="4495800"/>
          <p14:tracePt t="64683" x="11272838" y="4518025"/>
          <p14:tracePt t="64700" x="11234738" y="4540250"/>
          <p14:tracePt t="64716" x="11153775" y="4549775"/>
          <p14:tracePt t="64733" x="11106150" y="4549775"/>
          <p14:tracePt t="64750" x="11063288" y="4549775"/>
          <p14:tracePt t="64767" x="11018838" y="4549775"/>
          <p14:tracePt t="64783" x="10998200" y="4529138"/>
          <p14:tracePt t="64800" x="10971213" y="4502150"/>
          <p14:tracePt t="64817" x="10944225" y="4468813"/>
          <p14:tracePt t="64834" x="10922000" y="4448175"/>
          <p14:tracePt t="64850" x="10922000" y="4414838"/>
          <p14:tracePt t="64867" x="10922000" y="4398963"/>
          <p14:tracePt t="64883" x="10937875" y="4371975"/>
          <p14:tracePt t="64900" x="10964863" y="4360863"/>
          <p14:tracePt t="64917" x="11014075" y="4349750"/>
          <p14:tracePt t="64933" x="11034713" y="4349750"/>
          <p14:tracePt t="65011" x="11029950" y="4349750"/>
          <p14:tracePt t="65017" x="11025188" y="4349750"/>
          <p14:tracePt t="65034" x="10987088" y="4356100"/>
          <p14:tracePt t="65050" x="10879138" y="4376738"/>
          <p14:tracePt t="65067" x="10744200" y="4383088"/>
          <p14:tracePt t="65083" x="10564813" y="4383088"/>
          <p14:tracePt t="65100" x="10472738" y="4383088"/>
          <p14:tracePt t="65117" x="10321925" y="4371975"/>
          <p14:tracePt t="65133" x="10110788" y="4291013"/>
          <p14:tracePt t="65137" x="10083800" y="4275138"/>
          <p14:tracePt t="65150" x="9986963" y="4187825"/>
          <p14:tracePt t="65167" x="9964738" y="4156075"/>
          <p14:tracePt t="65751" x="9964738" y="4149725"/>
          <p14:tracePt t="65756" x="9955213" y="4129088"/>
          <p14:tracePt t="65767" x="9955213" y="4032250"/>
          <p14:tracePt t="65784" x="9928225" y="3886200"/>
          <p14:tracePt t="65800" x="9906000" y="3841750"/>
          <p14:tracePt t="65817" x="9825038" y="3794125"/>
          <p14:tracePt t="65833" x="9663113" y="3702050"/>
          <p14:tracePt t="65867" x="9317038" y="3551238"/>
          <p14:tracePt t="65901" x="8689975" y="3178175"/>
          <p14:tracePt t="65933" x="8240713" y="2859088"/>
          <p14:tracePt t="65950" x="7970838" y="2663825"/>
          <p14:tracePt t="65966" x="7458075" y="2286000"/>
          <p14:tracePt t="65983" x="7165975" y="2085975"/>
          <p14:tracePt t="66000" x="6988175" y="1978025"/>
          <p14:tracePt t="66017" x="6761163" y="1827213"/>
          <p14:tracePt t="66033" x="6534150" y="1724025"/>
          <p14:tracePt t="66050" x="6392863" y="1658938"/>
          <p14:tracePt t="66067" x="6237288" y="1604963"/>
          <p14:tracePt t="66084" x="6122988" y="1573213"/>
          <p14:tracePt t="66100" x="6003925" y="1535113"/>
          <p14:tracePt t="66117" x="5853113" y="1524000"/>
          <p14:tracePt t="66133" x="5765800" y="1524000"/>
          <p14:tracePt t="66150" x="5707063" y="1524000"/>
          <p14:tracePt t="66166" x="5664200" y="1539875"/>
          <p14:tracePt t="66183" x="5556250" y="1604963"/>
          <p14:tracePt t="66200" x="5522913" y="1631950"/>
          <p14:tracePt t="66216" x="5480050" y="1712913"/>
          <p14:tracePt t="66233" x="5475288" y="1755775"/>
          <p14:tracePt t="66250" x="5457825" y="1863725"/>
          <p14:tracePt t="66267" x="5453063" y="1928813"/>
          <p14:tracePt t="66283" x="5453063" y="1993900"/>
          <p14:tracePt t="66300" x="5457825" y="2097088"/>
          <p14:tracePt t="66317" x="5529263" y="2254250"/>
          <p14:tracePt t="66335" x="5619750" y="2405063"/>
          <p14:tracePt t="66350" x="5695950" y="2486025"/>
          <p14:tracePt t="66366" x="5729288" y="2535238"/>
          <p14:tracePt t="66383" x="5776913" y="2598738"/>
          <p14:tracePt t="66401" x="5799138" y="2636838"/>
          <p14:tracePt t="66417" x="5810250" y="2659063"/>
          <p14:tracePt t="66433" x="5815013" y="2670175"/>
          <p14:tracePt t="66450" x="5826125" y="2681288"/>
          <p14:tracePt t="66466" x="5830888" y="2690813"/>
          <p14:tracePt t="66483" x="5842000" y="2708275"/>
          <p14:tracePt t="66500" x="5857875" y="2724150"/>
          <p14:tracePt t="66517" x="5880100" y="2740025"/>
          <p14:tracePt t="66533" x="5895975" y="2755900"/>
          <p14:tracePt t="66550" x="5911850" y="2771775"/>
          <p14:tracePt t="66567" x="5934075" y="2782888"/>
          <p14:tracePt t="66583" x="5992813" y="2825750"/>
          <p14:tracePt t="66600" x="6057900" y="2874963"/>
          <p14:tracePt t="66616" x="6096000" y="2879725"/>
          <p14:tracePt t="66633" x="6127750" y="2886075"/>
          <p14:tracePt t="66650" x="6149975" y="2890838"/>
          <p14:tracePt t="66667" x="6219825" y="2897188"/>
          <p14:tracePt t="66683" x="6253163" y="2897188"/>
          <p14:tracePt t="66700" x="6307138" y="2897188"/>
          <p14:tracePt t="66717" x="6350000" y="2897188"/>
          <p14:tracePt t="66733" x="6415088" y="2897188"/>
          <p14:tracePt t="66750" x="6462713" y="2897188"/>
          <p14:tracePt t="66767" x="6518275" y="2897188"/>
          <p14:tracePt t="66783" x="6565900" y="2897188"/>
          <p14:tracePt t="66800" x="6657975" y="2897188"/>
          <p14:tracePt t="66817" x="6727825" y="2897188"/>
          <p14:tracePt t="66834" x="6788150" y="2897188"/>
          <p14:tracePt t="66850" x="6815138" y="2897188"/>
          <p14:tracePt t="66867" x="6862763" y="2897188"/>
          <p14:tracePt t="66883" x="6900863" y="2890838"/>
          <p14:tracePt t="66900" x="6934200" y="2870200"/>
          <p14:tracePt t="66916" x="6965950" y="2852738"/>
          <p14:tracePt t="66933" x="6977063" y="2843213"/>
          <p14:tracePt t="66951" x="7008813" y="2789238"/>
          <p14:tracePt t="66967" x="7015163" y="2762250"/>
          <p14:tracePt t="66983" x="7026275" y="2717800"/>
          <p14:tracePt t="67000" x="7026275" y="2652713"/>
          <p14:tracePt t="67017" x="7026275" y="2589213"/>
          <p14:tracePt t="67033" x="7019925" y="2517775"/>
          <p14:tracePt t="67050" x="6988175" y="2459038"/>
          <p14:tracePt t="67067" x="6950075" y="2405063"/>
          <p14:tracePt t="67083" x="6889750" y="2312988"/>
          <p14:tracePt t="67101" x="6842125" y="2247900"/>
          <p14:tracePt t="67117" x="6781800" y="2209800"/>
          <p14:tracePt t="67133" x="6754813" y="2182813"/>
          <p14:tracePt t="67139" x="6684963" y="2135188"/>
          <p14:tracePt t="67150" x="6662738" y="2124075"/>
          <p14:tracePt t="67166" x="6511925" y="2047875"/>
          <p14:tracePt t="67183" x="6399213" y="2009775"/>
          <p14:tracePt t="67200" x="6318250" y="2005013"/>
          <p14:tracePt t="67217" x="6172200" y="1989138"/>
          <p14:tracePt t="67233" x="6042025" y="1989138"/>
          <p14:tracePt t="67250" x="5949950" y="1989138"/>
          <p14:tracePt t="67267" x="5842000" y="1989138"/>
          <p14:tracePt t="67283" x="5729288" y="1989138"/>
          <p14:tracePt t="67300" x="5680075" y="2016125"/>
          <p14:tracePt t="67317" x="5637213" y="2036763"/>
          <p14:tracePt t="67333" x="5610225" y="2047875"/>
          <p14:tracePt t="67350" x="5565775" y="2090738"/>
          <p14:tracePt t="67366" x="5518150" y="2151063"/>
          <p14:tracePt t="67384" x="5484813" y="2205038"/>
          <p14:tracePt t="67400" x="5453063" y="2270125"/>
          <p14:tracePt t="67416" x="5430838" y="2308225"/>
          <p14:tracePt t="67433" x="5403850" y="2382838"/>
          <p14:tracePt t="67450" x="5399088" y="2459038"/>
          <p14:tracePt t="67467" x="5399088" y="2513013"/>
          <p14:tracePt t="67483" x="5399088" y="2571750"/>
          <p14:tracePt t="67500" x="5399088" y="2632075"/>
          <p14:tracePt t="67517" x="5419725" y="2789238"/>
          <p14:tracePt t="67533" x="5453063" y="2863850"/>
          <p14:tracePt t="67552" x="5491163" y="2971800"/>
          <p14:tracePt t="67567" x="5549900" y="3079750"/>
          <p14:tracePt t="67583" x="5603875" y="3144838"/>
          <p14:tracePt t="67600" x="5637213" y="3194050"/>
          <p14:tracePt t="67617" x="5680075" y="3236913"/>
          <p14:tracePt t="67633" x="5734050" y="3297238"/>
          <p14:tracePt t="67639" x="5788025" y="3333750"/>
          <p14:tracePt t="67651" x="5837238" y="3378200"/>
          <p14:tracePt t="67666" x="5891213" y="3414713"/>
          <p14:tracePt t="67683" x="5992813" y="3448050"/>
          <p14:tracePt t="67701" x="6127750" y="3529013"/>
          <p14:tracePt t="67716" x="6215063" y="3567113"/>
          <p14:tracePt t="67734" x="6284913" y="3587750"/>
          <p14:tracePt t="67751" x="6388100" y="3621088"/>
          <p14:tracePt t="67768" x="6518275" y="3632200"/>
          <p14:tracePt t="67783" x="6626225" y="3652838"/>
          <p14:tracePt t="67800" x="6745288" y="3652838"/>
          <p14:tracePt t="67817" x="6826250" y="3659188"/>
          <p14:tracePt t="67833" x="6896100" y="3668713"/>
          <p14:tracePt t="67851" x="6977063" y="3668713"/>
          <p14:tracePt t="67866" x="7008813" y="3668713"/>
          <p14:tracePt t="67883" x="7042150" y="3663950"/>
          <p14:tracePt t="67900" x="7073900" y="3648075"/>
          <p14:tracePt t="67916" x="7107238" y="3614738"/>
          <p14:tracePt t="67933" x="7177088" y="3551238"/>
          <p14:tracePt t="67950" x="7197725" y="3513138"/>
          <p14:tracePt t="67967" x="7215188" y="3479800"/>
          <p14:tracePt t="67983" x="7231063" y="3432175"/>
          <p14:tracePt t="68000" x="7289800" y="3306763"/>
          <p14:tracePt t="68017" x="7307263" y="3243263"/>
          <p14:tracePt t="68034" x="7323138" y="3182938"/>
          <p14:tracePt t="68050" x="7327900" y="3079750"/>
          <p14:tracePt t="68067" x="7334250" y="3009900"/>
          <p14:tracePt t="68083" x="7334250" y="2978150"/>
          <p14:tracePt t="68101" x="7334250" y="2935288"/>
          <p14:tracePt t="68117" x="7339013" y="2870200"/>
          <p14:tracePt t="68134" x="7339013" y="2771775"/>
          <p14:tracePt t="68139" x="7339013" y="2755900"/>
          <p14:tracePt t="68151" x="7339013" y="2686050"/>
          <p14:tracePt t="68167" x="7339013" y="2647950"/>
          <p14:tracePt t="68183" x="7339013" y="2589213"/>
          <p14:tracePt t="68200" x="7334250" y="2540000"/>
          <p14:tracePt t="68217" x="7316788" y="2470150"/>
          <p14:tracePt t="68233" x="7307263" y="2416175"/>
          <p14:tracePt t="68250" x="7262813" y="2339975"/>
          <p14:tracePt t="68267" x="7219950" y="2263775"/>
          <p14:tracePt t="68283" x="7170738" y="2209800"/>
          <p14:tracePt t="68302" x="7143750" y="2178050"/>
          <p14:tracePt t="68317" x="7096125" y="2139950"/>
          <p14:tracePt t="68333" x="7062788" y="2101850"/>
          <p14:tracePt t="68350" x="7035800" y="2081213"/>
          <p14:tracePt t="68367" x="7015163" y="2058988"/>
          <p14:tracePt t="68383" x="6992938" y="2043113"/>
          <p14:tracePt t="68400" x="6943725" y="2009775"/>
          <p14:tracePt t="68417" x="6884988" y="1962150"/>
          <p14:tracePt t="68433" x="6826250" y="1924050"/>
          <p14:tracePt t="68450" x="6792913" y="1890713"/>
          <p14:tracePt t="68467" x="6761163" y="1874838"/>
          <p14:tracePt t="68483" x="6673850" y="1854200"/>
          <p14:tracePt t="68500" x="6630988" y="1847850"/>
          <p14:tracePt t="68517" x="6565900" y="1847850"/>
          <p14:tracePt t="68534" x="6518275" y="1847850"/>
          <p14:tracePt t="68550" x="6419850" y="1847850"/>
          <p14:tracePt t="68567" x="6365875" y="1854200"/>
          <p14:tracePt t="68583" x="6323013" y="1874838"/>
          <p14:tracePt t="68600" x="6246813" y="1897063"/>
          <p14:tracePt t="68617" x="6181725" y="1924050"/>
          <p14:tracePt t="68633" x="6154738" y="1928813"/>
          <p14:tracePt t="68637" x="6149975" y="1928813"/>
          <p14:tracePt t="68650" x="6138863" y="1928813"/>
          <p14:tracePt t="68667" x="6118225" y="1951038"/>
          <p14:tracePt t="68683" x="6100763" y="1955800"/>
          <p14:tracePt t="68701" x="6080125" y="1966913"/>
          <p14:tracePt t="68716" x="6064250" y="1978025"/>
          <p14:tracePt t="68733" x="6053138" y="2000250"/>
          <p14:tracePt t="68751" x="6019800" y="2027238"/>
          <p14:tracePt t="68767" x="5999163" y="2054225"/>
          <p14:tracePt t="68783" x="5992813" y="2058988"/>
          <p14:tracePt t="68800" x="5965825" y="2081213"/>
          <p14:tracePt t="68816" x="5954713" y="2108200"/>
          <p14:tracePt t="68833" x="5934075" y="2135188"/>
          <p14:tracePt t="68851" x="5922963" y="2151063"/>
          <p14:tracePt t="68867" x="5918200" y="2173288"/>
          <p14:tracePt t="68883" x="5907088" y="2200275"/>
          <p14:tracePt t="68916" x="5900738" y="2216150"/>
          <p14:tracePt t="68933" x="5891213" y="2243138"/>
          <p14:tracePt t="68950" x="5891213" y="2254250"/>
          <p14:tracePt t="68967" x="5891213" y="2274888"/>
          <p14:tracePt t="68983" x="5891213" y="2286000"/>
          <p14:tracePt t="69000" x="5891213" y="2308225"/>
          <p14:tracePt t="69017" x="5891213" y="2317750"/>
          <p14:tracePt t="69034" x="5884863" y="2362200"/>
          <p14:tracePt t="69050" x="5884863" y="2382838"/>
          <p14:tracePt t="69067" x="5884863" y="2393950"/>
          <p14:tracePt t="69084" x="5884863" y="2443163"/>
          <p14:tracePt t="69100" x="5880100" y="2463800"/>
          <p14:tracePt t="69117" x="5880100" y="2501900"/>
          <p14:tracePt t="69133" x="5880100" y="2524125"/>
          <p14:tracePt t="69139" x="5880100" y="2540000"/>
          <p14:tracePt t="69150" x="5880100" y="2544763"/>
          <p14:tracePt t="69166" x="5880100" y="2562225"/>
          <p14:tracePt t="69183" x="5880100" y="2593975"/>
          <p14:tracePt t="69200" x="5880100" y="2636838"/>
          <p14:tracePt t="69217" x="5880100" y="2652713"/>
          <p14:tracePt t="69233" x="5880100" y="2686050"/>
          <p14:tracePt t="69252" x="5880100" y="2735263"/>
          <p14:tracePt t="69267" x="5880100" y="2762250"/>
          <p14:tracePt t="69284" x="5873750" y="2805113"/>
          <p14:tracePt t="69301" x="5864225" y="2852738"/>
          <p14:tracePt t="69317" x="5864225" y="2897188"/>
          <p14:tracePt t="69333" x="5864225" y="2924175"/>
          <p14:tracePt t="69352" x="5864225" y="2967038"/>
          <p14:tracePt t="69367" x="5864225" y="2978150"/>
          <p14:tracePt t="69384" x="5864225" y="3021013"/>
          <p14:tracePt t="69401" x="5864225" y="3048000"/>
          <p14:tracePt t="69416" x="5864225" y="3063875"/>
          <p14:tracePt t="69433" x="5864225" y="3090863"/>
          <p14:tracePt t="69450" x="5864225" y="3097213"/>
          <p14:tracePt t="69467" x="5864225" y="3101975"/>
          <p14:tracePt t="69483" x="5864225" y="3106738"/>
          <p14:tracePt t="69501" x="5864225" y="3124200"/>
          <p14:tracePt t="69517" x="5864225" y="3151188"/>
          <p14:tracePt t="69534" x="5864225" y="3160713"/>
          <p14:tracePt t="69567" x="5864225" y="3178175"/>
          <p14:tracePt t="69583" x="5868988" y="3189288"/>
          <p14:tracePt t="69600" x="5868988" y="3198813"/>
          <p14:tracePt t="69617" x="5868988" y="3205163"/>
          <p14:tracePt t="69633" x="5868988" y="3209925"/>
          <p14:tracePt t="69678" x="5868988" y="3225800"/>
          <p14:tracePt t="70311" x="5880100" y="3232150"/>
          <p14:tracePt t="71058" x="5884863" y="3232150"/>
          <p14:tracePt t="71067" x="5900738" y="3248025"/>
          <p14:tracePt t="71072" x="5911850" y="3263900"/>
          <p14:tracePt t="71083" x="5965825" y="3306763"/>
          <p14:tracePt t="71100" x="6122988" y="3448050"/>
          <p14:tracePt t="71117" x="6280150" y="3544888"/>
          <p14:tracePt t="71133" x="6462713" y="3659188"/>
          <p14:tracePt t="71139" x="6581775" y="3733800"/>
          <p14:tracePt t="71151" x="6723063" y="3821113"/>
          <p14:tracePt t="71184" x="7089775" y="4048125"/>
          <p14:tracePt t="71217" x="7577138" y="4302125"/>
          <p14:tracePt t="71250" x="7959725" y="4425950"/>
          <p14:tracePt t="71267" x="8204200" y="4495800"/>
          <p14:tracePt t="71284" x="8494713" y="4594225"/>
          <p14:tracePt t="71300" x="8678863" y="4648200"/>
          <p14:tracePt t="71317" x="8874125" y="4702175"/>
          <p14:tracePt t="71333" x="8975725" y="4729163"/>
          <p14:tracePt t="71350" x="9105900" y="4760913"/>
          <p14:tracePt t="71367" x="9229725" y="4776788"/>
          <p14:tracePt t="71383" x="9305925" y="4783138"/>
          <p14:tracePt t="71400" x="9393238" y="4783138"/>
          <p14:tracePt t="71417" x="9436100" y="4783138"/>
          <p14:tracePt t="71433" x="9501188" y="4794250"/>
          <p14:tracePt t="71451" x="9575800" y="4794250"/>
          <p14:tracePt t="71467" x="9647238" y="4794250"/>
          <p14:tracePt t="71483" x="9694863" y="4794250"/>
          <p14:tracePt t="71501" x="9771063" y="4794250"/>
          <p14:tracePt t="71517" x="9802813" y="4794250"/>
          <p14:tracePt t="71533" x="9829800" y="4794250"/>
          <p14:tracePt t="71550" x="9856788" y="4794250"/>
          <p14:tracePt t="71567" x="9883775" y="4794250"/>
          <p14:tracePt t="71584" x="9910763" y="4794250"/>
          <p14:tracePt t="71600" x="9917113" y="4794250"/>
          <p14:tracePt t="71679" x="9921875" y="4794250"/>
          <p14:tracePt t="72044" x="9932988" y="4794250"/>
          <p14:tracePt t="72053" x="9937750" y="4794250"/>
          <p14:tracePt t="72057" x="9944100" y="4794250"/>
          <p14:tracePt t="72068" x="9959975" y="4787900"/>
          <p14:tracePt t="72308" x="9955213" y="4772025"/>
          <p14:tracePt t="72315" x="9948863" y="4767263"/>
          <p14:tracePt t="72324" x="9944100" y="4760913"/>
          <p14:tracePt t="72335" x="9937750" y="4756150"/>
          <p14:tracePt t="72472" x="9932988" y="4749800"/>
          <p14:tracePt t="72528" x="9928225" y="4745038"/>
          <p14:tracePt t="72538" x="9921875" y="4745038"/>
          <p14:tracePt t="72568" x="9910763" y="4745038"/>
          <p14:tracePt t="72606" x="9901238" y="4745038"/>
          <p14:tracePt t="72624" x="9894888" y="4740275"/>
          <p14:tracePt t="72633" x="9890125" y="4740275"/>
          <p14:tracePt t="72654" x="9883775" y="4740275"/>
          <p14:tracePt t="72683" x="9879013" y="4729163"/>
          <p14:tracePt t="72688" x="9867900" y="4718050"/>
          <p14:tracePt t="72703" x="9867900" y="4713288"/>
          <p14:tracePt t="72716" x="9863138" y="4706938"/>
          <p14:tracePt t="72734" x="9863138" y="4691063"/>
          <p14:tracePt t="72751" x="9863138" y="4668838"/>
          <p14:tracePt t="72767" x="9863138" y="4652963"/>
          <p14:tracePt t="72784" x="9863138" y="4630738"/>
          <p14:tracePt t="72800" x="9863138" y="4621213"/>
          <p14:tracePt t="72817" x="9863138" y="4598988"/>
          <p14:tracePt t="72850" x="9863138" y="4576763"/>
          <p14:tracePt t="72867" x="9863138" y="4560888"/>
          <p14:tracePt t="72883" x="9863138" y="4549775"/>
          <p14:tracePt t="72900" x="9863138" y="4533900"/>
          <p14:tracePt t="72917" x="9863138" y="4518025"/>
          <p14:tracePt t="72934" x="9863138" y="4495800"/>
          <p14:tracePt t="72950" x="9867900" y="4479925"/>
          <p14:tracePt t="72967" x="9874250" y="4459288"/>
          <p14:tracePt t="72983" x="9883775" y="4425950"/>
          <p14:tracePt t="73000" x="9890125" y="4394200"/>
          <p14:tracePt t="73017" x="9901238" y="4376738"/>
          <p14:tracePt t="73034" x="9917113" y="4356100"/>
          <p14:tracePt t="73050" x="9944100" y="4318000"/>
          <p14:tracePt t="73067" x="9955213" y="4295775"/>
          <p14:tracePt t="73084" x="9971088" y="4268788"/>
          <p14:tracePt t="73100" x="9998075" y="4241800"/>
          <p14:tracePt t="73117" x="10013950" y="4237038"/>
          <p14:tracePt t="73133" x="10040938" y="4225925"/>
          <p14:tracePt t="73150" x="10052050" y="4225925"/>
          <p14:tracePt t="73167" x="10083800" y="4225925"/>
          <p14:tracePt t="73184" x="10101263" y="4221163"/>
          <p14:tracePt t="73200" x="10121900" y="4221163"/>
          <p14:tracePt t="73217" x="10133013" y="4221163"/>
          <p14:tracePt t="73233" x="10137775" y="4221163"/>
          <p14:tracePt t="73250" x="10148888" y="4221163"/>
          <p14:tracePt t="73267" x="10160000" y="4221163"/>
          <p14:tracePt t="73284" x="10171113" y="4221163"/>
          <p14:tracePt t="73300" x="10191750" y="4252913"/>
          <p14:tracePt t="73317" x="10198100" y="4295775"/>
          <p14:tracePt t="73334" x="10209213" y="4322763"/>
          <p14:tracePt t="73350" x="10209213" y="4349750"/>
          <p14:tracePt t="73367" x="10213975" y="4376738"/>
          <p14:tracePt t="73383" x="10213975" y="4414838"/>
          <p14:tracePt t="73400" x="10213975" y="4437063"/>
          <p14:tracePt t="73417" x="10213975" y="4459288"/>
          <p14:tracePt t="73433" x="10213975" y="4491038"/>
          <p14:tracePt t="73450" x="10213975" y="4495800"/>
          <p14:tracePt t="73467" x="10213975" y="4518025"/>
          <p14:tracePt t="73484" x="10202863" y="4545013"/>
          <p14:tracePt t="73500" x="10198100" y="4560888"/>
          <p14:tracePt t="73517" x="10182225" y="4572000"/>
          <p14:tracePt t="73534" x="10171113" y="4594225"/>
          <p14:tracePt t="73550" x="10155238" y="4614863"/>
          <p14:tracePt t="73567" x="10144125" y="4648200"/>
          <p14:tracePt t="73583" x="10117138" y="4684713"/>
          <p14:tracePt t="73600" x="10106025" y="4702175"/>
          <p14:tracePt t="73617" x="10074275" y="4740275"/>
          <p14:tracePt t="73633" x="10056813" y="4756150"/>
          <p14:tracePt t="73639" x="10047288" y="4767263"/>
          <p14:tracePt t="73650" x="10047288" y="4772025"/>
          <p14:tracePt t="73667" x="10029825" y="4794250"/>
          <p14:tracePt t="73684" x="10013950" y="4799013"/>
          <p14:tracePt t="73700" x="9991725" y="4803775"/>
          <p14:tracePt t="73717" x="9975850" y="4810125"/>
          <p14:tracePt t="73733" x="9971088" y="4810125"/>
          <p14:tracePt t="73751" x="9932988" y="4810125"/>
          <p14:tracePt t="73767" x="9890125" y="4810125"/>
          <p14:tracePt t="73784" x="9874250" y="4810125"/>
          <p14:tracePt t="73801" x="9852025" y="4810125"/>
          <p14:tracePt t="73817" x="9836150" y="4814888"/>
          <p14:tracePt t="73833" x="9813925" y="4814888"/>
          <p14:tracePt t="73850" x="9798050" y="4814888"/>
          <p14:tracePt t="73867" x="9793288" y="4814888"/>
          <p14:tracePt t="73883" x="9771063" y="4814888"/>
          <p14:tracePt t="73900" x="9759950" y="4803775"/>
          <p14:tracePt t="73917" x="9737725" y="4783138"/>
          <p14:tracePt t="73934" x="9705975" y="4760913"/>
          <p14:tracePt t="73950" x="9683750" y="4722813"/>
          <p14:tracePt t="73967" x="9667875" y="4702175"/>
          <p14:tracePt t="73983" x="9663113" y="4679950"/>
          <p14:tracePt t="74000" x="9663113" y="4657725"/>
          <p14:tracePt t="74017" x="9652000" y="4567238"/>
          <p14:tracePt t="74034" x="9652000" y="4522788"/>
          <p14:tracePt t="74050" x="9652000" y="4486275"/>
          <p14:tracePt t="74067" x="9652000" y="4452938"/>
          <p14:tracePt t="74084" x="9652000" y="4394200"/>
          <p14:tracePt t="74100" x="9663113" y="4356100"/>
          <p14:tracePt t="74117" x="9674225" y="4333875"/>
          <p14:tracePt t="74133" x="9701213" y="4291013"/>
          <p14:tracePt t="74139" x="9710738" y="4275138"/>
          <p14:tracePt t="74150" x="9721850" y="4259263"/>
          <p14:tracePt t="74167" x="9737725" y="4241800"/>
          <p14:tracePt t="74183" x="9748838" y="4232275"/>
          <p14:tracePt t="74200" x="9759950" y="4225925"/>
          <p14:tracePt t="74217" x="9771063" y="4221163"/>
          <p14:tracePt t="74233" x="9793288" y="4210050"/>
          <p14:tracePt t="74250" x="9809163" y="4210050"/>
          <p14:tracePt t="74267" x="9836150" y="4210050"/>
          <p14:tracePt t="74284" x="9856788" y="4210050"/>
          <p14:tracePt t="74301" x="9921875" y="4210050"/>
          <p14:tracePt t="74317" x="9944100" y="4210050"/>
          <p14:tracePt t="74333" x="9975850" y="4210050"/>
          <p14:tracePt t="74350" x="10013950" y="4210050"/>
          <p14:tracePt t="74367" x="10018713" y="4214813"/>
          <p14:tracePt t="74383" x="10036175" y="4221163"/>
          <p14:tracePt t="74400" x="10040938" y="4221163"/>
          <p14:tracePt t="74417" x="10056813" y="4232275"/>
          <p14:tracePt t="74433" x="10063163" y="4237038"/>
          <p14:tracePt t="74450" x="10067925" y="4241800"/>
          <p14:tracePt t="74467" x="10067925" y="4248150"/>
          <p14:tracePt t="74483" x="10074275" y="4252913"/>
          <p14:tracePt t="74500" x="10090150" y="4259263"/>
          <p14:tracePt t="74517" x="10094913" y="4264025"/>
          <p14:tracePt t="74534" x="10101263" y="4268788"/>
          <p14:tracePt t="74550" x="10106025" y="4275138"/>
          <p14:tracePt t="74600" x="10106025" y="4279900"/>
          <p14:tracePt t="74619" x="10106025" y="4291013"/>
          <p14:tracePt t="74626" x="10106025" y="4295775"/>
          <p14:tracePt t="74636" x="10106025" y="4302125"/>
          <p14:tracePt t="74650" x="10106025" y="4313238"/>
          <p14:tracePt t="74667" x="10106025" y="4329113"/>
          <p14:tracePt t="74683" x="10106025" y="4344988"/>
          <p14:tracePt t="74700" x="10106025" y="4360863"/>
          <p14:tracePt t="74717" x="10106025" y="4383088"/>
          <p14:tracePt t="74734" x="10106025" y="4410075"/>
          <p14:tracePt t="74751" x="10090150" y="4437063"/>
          <p14:tracePt t="74767" x="10079038" y="4459288"/>
          <p14:tracePt t="74784" x="10063163" y="4502150"/>
          <p14:tracePt t="74800" x="10040938" y="4556125"/>
          <p14:tracePt t="74817" x="10025063" y="4594225"/>
          <p14:tracePt t="74834" x="10013950" y="4614863"/>
          <p14:tracePt t="74850" x="10009188" y="4630738"/>
          <p14:tracePt t="74867" x="10002838" y="4641850"/>
          <p14:tracePt t="75231" x="9991725" y="4648200"/>
          <p14:tracePt t="75241" x="9991725" y="4652963"/>
          <p14:tracePt t="75255" x="9982200" y="4657725"/>
          <p14:tracePt t="75267" x="9975850" y="4657725"/>
          <p14:tracePt t="75284" x="9944100" y="4664075"/>
          <p14:tracePt t="75300" x="9874250" y="4675188"/>
          <p14:tracePt t="75333" x="9690100" y="4684713"/>
          <p14:tracePt t="75367" x="9202738" y="4684713"/>
          <p14:tracePt t="75400" x="8343900" y="4491038"/>
          <p14:tracePt t="75417" x="7874000" y="4371975"/>
          <p14:tracePt t="75433" x="7354888" y="4259263"/>
          <p14:tracePt t="75450" x="6950075" y="4156075"/>
          <p14:tracePt t="75467" x="6376988" y="4014788"/>
          <p14:tracePt t="75483" x="5502275" y="3751263"/>
          <p14:tracePt t="75502" x="4572000" y="3436938"/>
          <p14:tracePt t="75517" x="3983038" y="3279775"/>
          <p14:tracePt t="75534" x="3598863" y="3178175"/>
          <p14:tracePt t="75551" x="2843213" y="2994025"/>
          <p14:tracePt t="75567" x="2616200" y="2951163"/>
          <p14:tracePt t="75584" x="2416175" y="2901950"/>
          <p14:tracePt t="75600" x="2308225" y="2890838"/>
          <p14:tracePt t="75617" x="2274888" y="2890838"/>
          <p14:tracePt t="75633" x="2236788" y="2886075"/>
          <p14:tracePt t="75650" x="2209800" y="2886075"/>
          <p14:tracePt t="75667" x="2178050" y="2886075"/>
          <p14:tracePt t="75684" x="2081213" y="2886075"/>
          <p14:tracePt t="75700" x="1993900" y="2913063"/>
          <p14:tracePt t="75717" x="1912938" y="2940050"/>
          <p14:tracePt t="75733" x="1874838" y="2951163"/>
          <p14:tracePt t="75750" x="1858963" y="2955925"/>
          <p14:tracePt t="75767" x="1820863" y="2989263"/>
          <p14:tracePt t="75783" x="1804988" y="3005138"/>
          <p14:tracePt t="75800" x="1793875" y="3016250"/>
          <p14:tracePt t="75817" x="1782763" y="3036888"/>
          <p14:tracePt t="75833" x="1751013" y="3101975"/>
          <p14:tracePt t="75850" x="1746250" y="3133725"/>
          <p14:tracePt t="75867" x="1735138" y="3160713"/>
          <p14:tracePt t="75883" x="1728788" y="3194050"/>
          <p14:tracePt t="75900" x="1719263" y="3236913"/>
          <p14:tracePt t="75917" x="1712913" y="3259138"/>
          <p14:tracePt t="75933" x="1708150" y="3286125"/>
          <p14:tracePt t="75950" x="1692275" y="3328988"/>
          <p14:tracePt t="75967" x="1685925" y="3355975"/>
          <p14:tracePt t="75984" x="1674813" y="3398838"/>
          <p14:tracePt t="76001" x="1670050" y="3421063"/>
          <p14:tracePt t="76017" x="1665288" y="3452813"/>
          <p14:tracePt t="76034" x="1665288" y="3470275"/>
          <p14:tracePt t="76050" x="1665288" y="3497263"/>
          <p14:tracePt t="76067" x="1665288" y="3513138"/>
          <p14:tracePt t="76084" x="1665288" y="3544888"/>
          <p14:tracePt t="76102" x="1665288" y="3598863"/>
          <p14:tracePt t="76117" x="1681163" y="3641725"/>
          <p14:tracePt t="76133" x="1708150" y="3690938"/>
          <p14:tracePt t="76150" x="1751013" y="3740150"/>
          <p14:tracePt t="76167" x="1820863" y="3814763"/>
          <p14:tracePt t="76183" x="1897063" y="3859213"/>
          <p14:tracePt t="76200" x="2005013" y="3906838"/>
          <p14:tracePt t="76217" x="2063750" y="3940175"/>
          <p14:tracePt t="76233" x="2144713" y="3978275"/>
          <p14:tracePt t="76251" x="2220913" y="4021138"/>
          <p14:tracePt t="76267" x="2274888" y="4041775"/>
          <p14:tracePt t="76284" x="2339975" y="4079875"/>
          <p14:tracePt t="76300" x="2371725" y="4102100"/>
          <p14:tracePt t="76317" x="2508250" y="4160838"/>
          <p14:tracePt t="76334" x="2578100" y="4187825"/>
          <p14:tracePt t="76350" x="2647950" y="4237038"/>
          <p14:tracePt t="76367" x="2755900" y="4306888"/>
          <p14:tracePt t="76384" x="2852738" y="4360863"/>
          <p14:tracePt t="76400" x="2944813" y="4421188"/>
          <p14:tracePt t="76417" x="3009900" y="4452938"/>
          <p14:tracePt t="76434" x="3113088" y="4506913"/>
          <p14:tracePt t="76450" x="3243263" y="4572000"/>
          <p14:tracePt t="76467" x="3371850" y="4641850"/>
          <p14:tracePt t="76483" x="3486150" y="4702175"/>
          <p14:tracePt t="76500" x="3621088" y="4760913"/>
          <p14:tracePt t="76517" x="3652838" y="4783138"/>
          <p14:tracePt t="76534" x="3794125" y="4864100"/>
          <p14:tracePt t="76550" x="3890963" y="4922838"/>
          <p14:tracePt t="76567" x="3951288" y="4956175"/>
          <p14:tracePt t="76583" x="3998913" y="4987925"/>
          <p14:tracePt t="76602" x="4090988" y="5037138"/>
          <p14:tracePt t="76617" x="4129088" y="5053013"/>
          <p14:tracePt t="76633" x="4171950" y="5068888"/>
          <p14:tracePt t="76650" x="4187825" y="5075238"/>
          <p14:tracePt t="76667" x="4237038" y="5095875"/>
          <p14:tracePt t="76684" x="4259263" y="5102225"/>
          <p14:tracePt t="76700" x="4268788" y="5102225"/>
          <p14:tracePt t="76717" x="4306888" y="5111750"/>
          <p14:tracePt t="76733" x="4318000" y="5118100"/>
          <p14:tracePt t="76750" x="4344988" y="5129213"/>
          <p14:tracePt t="76768" x="4356100" y="5133975"/>
          <p14:tracePt t="76784" x="4367213" y="5138738"/>
          <p14:tracePt t="76800" x="4394200" y="5149850"/>
          <p14:tracePt t="76817" x="4398963" y="5149850"/>
          <p14:tracePt t="76834" x="4403725" y="5156200"/>
          <p14:tracePt t="76926" x="4410075" y="5160963"/>
          <p14:tracePt t="76952" x="4394200" y="5165725"/>
          <p14:tracePt t="76961" x="4387850" y="5165725"/>
          <p14:tracePt t="76987" x="4383088" y="5165725"/>
          <p14:tracePt t="76995" x="4376738" y="5165725"/>
          <p14:tracePt t="77006" x="4356100" y="5156200"/>
          <p14:tracePt t="77017" x="4333875" y="5133975"/>
          <p14:tracePt t="77033" x="4268788" y="5068888"/>
          <p14:tracePt t="77051" x="4221163" y="5030788"/>
          <p14:tracePt t="77068" x="4171950" y="4972050"/>
          <p14:tracePt t="77083" x="4129088" y="4906963"/>
          <p14:tracePt t="77100" x="4086225" y="4830763"/>
          <p14:tracePt t="77117" x="4075113" y="4799013"/>
          <p14:tracePt t="77133" x="4064000" y="4794250"/>
          <p14:tracePt t="77138" x="4059238" y="4794250"/>
          <p14:tracePt t="77168" x="4052888" y="4776788"/>
          <p14:tracePt t="77195" x="4052888" y="4772025"/>
          <p14:tracePt t="77209" x="4048125" y="4760913"/>
          <p14:tracePt t="77217" x="4041775" y="4756150"/>
          <p14:tracePt t="77233" x="4037013" y="4745038"/>
          <p14:tracePt t="77250" x="4037013" y="4729163"/>
          <p14:tracePt t="77267" x="4037013" y="4706938"/>
          <p14:tracePt t="77284" x="4025900" y="4675188"/>
          <p14:tracePt t="77301" x="4014788" y="4603750"/>
          <p14:tracePt t="77317" x="4005263" y="4560888"/>
          <p14:tracePt t="77334" x="3994150" y="4529138"/>
          <p14:tracePt t="77351" x="3960813" y="4459288"/>
          <p14:tracePt t="77367" x="3913188" y="4410075"/>
          <p14:tracePt t="77383" x="3879850" y="4360863"/>
          <p14:tracePt t="77400" x="3798888" y="4259263"/>
          <p14:tracePt t="77417" x="3697288" y="4117975"/>
          <p14:tracePt t="77434" x="3636963" y="4032250"/>
          <p14:tracePt t="77450" x="3578225" y="3960813"/>
          <p14:tracePt t="77467" x="3529013" y="3890963"/>
          <p14:tracePt t="77483" x="3479800" y="3821113"/>
          <p14:tracePt t="77500" x="3425825" y="3760788"/>
          <p14:tracePt t="77517" x="3394075" y="3733800"/>
          <p14:tracePt t="77533" x="3371850" y="3706813"/>
          <p14:tracePt t="77550" x="3351213" y="3702050"/>
          <p14:tracePt t="77568" x="3333750" y="3697288"/>
          <p14:tracePt t="77584" x="3328988" y="3690938"/>
          <p14:tracePt t="77600" x="3317875" y="3690938"/>
          <p14:tracePt t="77617" x="3313113" y="3690938"/>
          <p14:tracePt t="77634" x="3279775" y="3706813"/>
          <p14:tracePt t="77639" x="3263900" y="3724275"/>
          <p14:tracePt t="77650" x="3236913" y="3751263"/>
          <p14:tracePt t="77667" x="3209925" y="3798888"/>
          <p14:tracePt t="77683" x="3182938" y="3841750"/>
          <p14:tracePt t="77700" x="3151188" y="3875088"/>
          <p14:tracePt t="77717" x="3128963" y="3917950"/>
          <p14:tracePt t="77733" x="3117850" y="3956050"/>
          <p14:tracePt t="77750" x="3113088" y="3971925"/>
          <p14:tracePt t="77767" x="3090863" y="4010025"/>
          <p14:tracePt t="77784" x="3063875" y="4075113"/>
          <p14:tracePt t="77800" x="3036888" y="4149725"/>
          <p14:tracePt t="77818" x="3016250" y="4205288"/>
          <p14:tracePt t="77833" x="3005138" y="4237038"/>
          <p14:tracePt t="77851" x="2962275" y="4318000"/>
          <p14:tracePt t="77867" x="2951163" y="4333875"/>
          <p14:tracePt t="77883" x="2928938" y="4371975"/>
          <p14:tracePt t="77901" x="2897188" y="4403725"/>
          <p14:tracePt t="77917" x="2874963" y="4425950"/>
          <p14:tracePt t="77934" x="2863850" y="4437063"/>
          <p14:tracePt t="77950" x="2847975" y="4437063"/>
          <p14:tracePt t="77967" x="2836863" y="4441825"/>
          <p14:tracePt t="77984" x="2825750" y="4441825"/>
          <p14:tracePt t="78000" x="2816225" y="4441825"/>
          <p14:tracePt t="78017" x="2794000" y="4441825"/>
          <p14:tracePt t="78034" x="2778125" y="4441825"/>
          <p14:tracePt t="78050" x="2767013" y="4441825"/>
          <p14:tracePt t="78067" x="2728913" y="4441825"/>
          <p14:tracePt t="78084" x="2713038" y="4441825"/>
          <p14:tracePt t="78100" x="2690813" y="4441825"/>
          <p14:tracePt t="78117" x="2663825" y="4441825"/>
          <p14:tracePt t="78133" x="2571750" y="4394200"/>
          <p14:tracePt t="78150" x="2524125" y="4371975"/>
          <p14:tracePt t="78167" x="2470150" y="4329113"/>
          <p14:tracePt t="78184" x="2409825" y="4259263"/>
          <p14:tracePt t="78200" x="2389188" y="4210050"/>
          <p14:tracePt t="78217" x="2378075" y="4176713"/>
          <p14:tracePt t="78233" x="2371725" y="4133850"/>
          <p14:tracePt t="78250" x="2371725" y="4079875"/>
          <p14:tracePt t="78267" x="2371725" y="4014788"/>
          <p14:tracePt t="78285" x="2371725" y="3971925"/>
          <p14:tracePt t="78300" x="2371725" y="3944938"/>
          <p14:tracePt t="78317" x="2371725" y="3913188"/>
          <p14:tracePt t="78334" x="2371725" y="3895725"/>
          <p14:tracePt t="78351" x="2378075" y="3863975"/>
          <p14:tracePt t="78367" x="2393950" y="3841750"/>
          <p14:tracePt t="78383" x="2405063" y="3832225"/>
          <p14:tracePt t="78401" x="2447925" y="3821113"/>
          <p14:tracePt t="78417" x="2481263" y="3810000"/>
          <p14:tracePt t="78434" x="2513013" y="3810000"/>
          <p14:tracePt t="78450" x="2562225" y="3810000"/>
          <p14:tracePt t="78467" x="2616200" y="3810000"/>
          <p14:tracePt t="78483" x="2636838" y="3810000"/>
          <p14:tracePt t="78500" x="2643188" y="3810000"/>
          <p14:tracePt t="78517" x="2652713" y="3810000"/>
          <p14:tracePt t="78534" x="2670175" y="3814763"/>
          <p14:tracePt t="78550" x="2681288" y="3832225"/>
          <p14:tracePt t="78567" x="2701925" y="3852863"/>
          <p14:tracePt t="78584" x="2708275" y="3875088"/>
          <p14:tracePt t="78600" x="2717800" y="3913188"/>
          <p14:tracePt t="78617" x="2735263" y="4025900"/>
          <p14:tracePt t="78633" x="2735263" y="4048125"/>
          <p14:tracePt t="78650" x="2735263" y="4102100"/>
          <p14:tracePt t="78667" x="2735263" y="4160838"/>
          <p14:tracePt t="78683" x="2735263" y="4187825"/>
          <p14:tracePt t="78700" x="2735263" y="4205288"/>
          <p14:tracePt t="78717" x="2735263" y="4214813"/>
          <p14:tracePt t="78734" x="2735263" y="4241800"/>
          <p14:tracePt t="78750" x="2728913" y="4252913"/>
          <p14:tracePt t="78767" x="2724150" y="4291013"/>
          <p14:tracePt t="78784" x="2686050" y="4344988"/>
          <p14:tracePt t="78800" x="2670175" y="4414838"/>
          <p14:tracePt t="78817" x="2643188" y="4491038"/>
          <p14:tracePt t="78834" x="2643188" y="4594225"/>
          <p14:tracePt t="78850" x="2625725" y="4691063"/>
          <p14:tracePt t="78867" x="2609850" y="4760913"/>
          <p14:tracePt t="78884" x="2589213" y="4826000"/>
          <p14:tracePt t="78900" x="2555875" y="4960938"/>
          <p14:tracePt t="78917" x="2535238" y="5010150"/>
          <p14:tracePt t="78933" x="2513013" y="5057775"/>
          <p14:tracePt t="78951" x="2501900" y="5111750"/>
          <p14:tracePt t="78967" x="2490788" y="5145088"/>
          <p14:tracePt t="78984" x="2481263" y="5187950"/>
          <p14:tracePt t="79001" x="2470150" y="5214938"/>
          <p14:tracePt t="79018" x="2463800" y="5248275"/>
          <p14:tracePt t="79034" x="2443163" y="5329238"/>
          <p14:tracePt t="79050" x="2436813" y="5365750"/>
          <p14:tracePt t="79067" x="2420938" y="5387975"/>
          <p14:tracePt t="79084" x="2420938" y="5403850"/>
          <p14:tracePt t="79100" x="2420938" y="5437188"/>
          <p14:tracePt t="79117" x="2420938" y="5446713"/>
          <p14:tracePt t="79150" x="2420938" y="5453063"/>
          <p14:tracePt t="79167" x="2409825" y="5475288"/>
          <p14:tracePt t="79184" x="2409825" y="5484813"/>
          <p14:tracePt t="79217" x="2405063" y="5484813"/>
          <p14:tracePt t="79233" x="2398713" y="5491163"/>
          <p14:tracePt t="79409" x="2393950" y="5495925"/>
          <p14:tracePt t="79418" x="2382838" y="5495925"/>
          <p14:tracePt t="79427" x="2378075" y="5495925"/>
          <p14:tracePt t="79459" x="2371725" y="5495925"/>
          <p14:tracePt t="79468" x="2409825" y="5446713"/>
          <p14:tracePt t="79479" x="2470150" y="5387975"/>
          <p14:tracePt t="79500" x="2490788" y="5376863"/>
          <p14:tracePt t="82307" x="2501900" y="5376863"/>
          <p14:tracePt t="82328" x="2501900" y="5414963"/>
          <p14:tracePt t="82333" x="2524125" y="5457825"/>
          <p14:tracePt t="82344" x="2544763" y="5491163"/>
          <p14:tracePt t="82354" x="2562225" y="5507038"/>
          <p14:tracePt t="82390" x="2555875" y="5507038"/>
          <p14:tracePt t="82399" x="2501900" y="5491163"/>
          <p14:tracePt t="82410" x="2481263" y="5464175"/>
          <p14:tracePt t="82434" x="2443163" y="5410200"/>
          <p14:tracePt t="82467" x="2436813" y="5399088"/>
          <p14:tracePt t="82500" x="2436813" y="5392738"/>
          <p14:tracePt t="82517" x="2447925" y="5387975"/>
          <p14:tracePt t="82534" x="2470150" y="5372100"/>
          <p14:tracePt t="82550" x="2486025" y="5338763"/>
          <p14:tracePt t="82567" x="2517775" y="5275263"/>
          <p14:tracePt t="82584" x="2555875" y="5210175"/>
          <p14:tracePt t="82600" x="2598738" y="5138738"/>
          <p14:tracePt t="82617" x="2652713" y="5053013"/>
          <p14:tracePt t="82634" x="2681288" y="4999038"/>
          <p14:tracePt t="82639" x="2713038" y="4960938"/>
          <p14:tracePt t="82650" x="2744788" y="4933950"/>
          <p14:tracePt t="82667" x="2782888" y="4891088"/>
          <p14:tracePt t="82683" x="2825750" y="4841875"/>
          <p14:tracePt t="82700" x="2836863" y="4826000"/>
          <p14:tracePt t="82717" x="2847975" y="4814888"/>
          <p14:tracePt t="82734" x="2870200" y="4740275"/>
          <p14:tracePt t="82750" x="2886075" y="4664075"/>
          <p14:tracePt t="82769" x="2890838" y="4637088"/>
          <p14:tracePt t="82803" x="2890838" y="4625975"/>
          <p14:tracePt t="82897" x="2890838" y="4621213"/>
          <p14:tracePt t="82917" x="2879725" y="4621213"/>
          <p14:tracePt t="82923" x="2874963" y="4621213"/>
          <p14:tracePt t="82933" x="2859088" y="4621213"/>
          <p14:tracePt t="82951" x="2825750" y="4621213"/>
          <p14:tracePt t="82967" x="2805113" y="4621213"/>
          <p14:tracePt t="82983" x="2762250" y="4621213"/>
          <p14:tracePt t="83001" x="2713038" y="4621213"/>
          <p14:tracePt t="83017" x="2670175" y="4603750"/>
          <p14:tracePt t="83034" x="2620963" y="4594225"/>
          <p14:tracePt t="83051" x="2508250" y="4540250"/>
          <p14:tracePt t="83067" x="2409825" y="4495800"/>
          <p14:tracePt t="83084" x="2324100" y="4448175"/>
          <p14:tracePt t="83100" x="2274888" y="4414838"/>
          <p14:tracePt t="83117" x="2254250" y="4394200"/>
          <p14:tracePt t="83134" x="2216150" y="4344988"/>
          <p14:tracePt t="83150" x="2205038" y="4318000"/>
          <p14:tracePt t="83167" x="2182813" y="4264025"/>
          <p14:tracePt t="83184" x="2173288" y="4221163"/>
          <p14:tracePt t="83200" x="2173288" y="4183063"/>
          <p14:tracePt t="83217" x="2166938" y="4129088"/>
          <p14:tracePt t="83234" x="2162175" y="4064000"/>
          <p14:tracePt t="83250" x="2162175" y="4021138"/>
          <p14:tracePt t="83267" x="2162175" y="3978275"/>
          <p14:tracePt t="83284" x="2162175" y="3951288"/>
          <p14:tracePt t="83300" x="2162175" y="3875088"/>
          <p14:tracePt t="83318" x="2162175" y="3848100"/>
          <p14:tracePt t="83334" x="2200275" y="3794125"/>
          <p14:tracePt t="83350" x="2227263" y="3756025"/>
          <p14:tracePt t="83367" x="2259013" y="3729038"/>
          <p14:tracePt t="83384" x="2324100" y="3686175"/>
          <p14:tracePt t="83400" x="2351088" y="3663950"/>
          <p14:tracePt t="83417" x="2427288" y="3621088"/>
          <p14:tracePt t="83433" x="2508250" y="3594100"/>
          <p14:tracePt t="83450" x="2598738" y="3544888"/>
          <p14:tracePt t="83467" x="2663825" y="3529013"/>
          <p14:tracePt t="83484" x="2717800" y="3506788"/>
          <p14:tracePt t="83501" x="2859088" y="3470275"/>
          <p14:tracePt t="83517" x="2906713" y="3470275"/>
          <p14:tracePt t="83534" x="2978150" y="3448050"/>
          <p14:tracePt t="83550" x="3070225" y="3425825"/>
          <p14:tracePt t="83567" x="3221038" y="3398838"/>
          <p14:tracePt t="83584" x="3317875" y="3394075"/>
          <p14:tracePt t="83600" x="3394075" y="3378200"/>
          <p14:tracePt t="83617" x="3470275" y="3371850"/>
          <p14:tracePt t="83633" x="3641725" y="3371850"/>
          <p14:tracePt t="83638" x="3663950" y="3371850"/>
          <p14:tracePt t="83650" x="3751263" y="3371850"/>
          <p14:tracePt t="83667" x="3890963" y="3371850"/>
          <p14:tracePt t="83684" x="3994150" y="3371850"/>
          <p14:tracePt t="83700" x="4149725" y="3371850"/>
          <p14:tracePt t="83717" x="4313238" y="3371850"/>
          <p14:tracePt t="83733" x="4410075" y="3378200"/>
          <p14:tracePt t="83750" x="4560888" y="3405188"/>
          <p14:tracePt t="83767" x="4675188" y="3414713"/>
          <p14:tracePt t="83785" x="4972050" y="3452813"/>
          <p14:tracePt t="83800" x="5095875" y="3470275"/>
          <p14:tracePt t="83817" x="5257800" y="3470275"/>
          <p14:tracePt t="83834" x="5502275" y="3497263"/>
          <p14:tracePt t="83850" x="5653088" y="3513138"/>
          <p14:tracePt t="83867" x="5799138" y="3529013"/>
          <p14:tracePt t="83884" x="5891213" y="3544888"/>
          <p14:tracePt t="83900" x="6064250" y="3571875"/>
          <p14:tracePt t="83917" x="6192838" y="3582988"/>
          <p14:tracePt t="83934" x="6280150" y="3587750"/>
          <p14:tracePt t="83950" x="6372225" y="3609975"/>
          <p14:tracePt t="83967" x="6415088" y="3614738"/>
          <p14:tracePt t="83983" x="6480175" y="3632200"/>
          <p14:tracePt t="84002" x="6561138" y="3663950"/>
          <p14:tracePt t="84017" x="6588125" y="3675063"/>
          <p14:tracePt t="84034" x="6626225" y="3697288"/>
          <p14:tracePt t="84051" x="6680200" y="3733800"/>
          <p14:tracePt t="84068" x="6711950" y="3756025"/>
          <p14:tracePt t="84084" x="6745288" y="3778250"/>
          <p14:tracePt t="84100" x="6761163" y="3787775"/>
          <p14:tracePt t="84117" x="6765925" y="3794125"/>
          <p14:tracePt t="84134" x="6765925" y="3805238"/>
          <p14:tracePt t="84138" x="6765925" y="3810000"/>
          <p14:tracePt t="84150" x="6765925" y="3832225"/>
          <p14:tracePt t="84167" x="6765925" y="3852863"/>
          <p14:tracePt t="84183" x="6754813" y="3879850"/>
          <p14:tracePt t="84200" x="6738938" y="3886200"/>
          <p14:tracePt t="84217" x="6689725" y="3906838"/>
          <p14:tracePt t="84235" x="6608763" y="3929063"/>
          <p14:tracePt t="84251" x="6507163" y="3951288"/>
          <p14:tracePt t="84267" x="6435725" y="3971925"/>
          <p14:tracePt t="84283" x="6203950" y="4010025"/>
          <p14:tracePt t="84300" x="6111875" y="4014788"/>
          <p14:tracePt t="84317" x="6019800" y="4014788"/>
          <p14:tracePt t="84335" x="5907088" y="4014788"/>
          <p14:tracePt t="84350" x="5772150" y="4014788"/>
          <p14:tracePt t="84367" x="5684838" y="4025900"/>
          <p14:tracePt t="84383" x="5592763" y="4025900"/>
          <p14:tracePt t="84400" x="5491163" y="4025900"/>
          <p14:tracePt t="84417" x="5414963" y="4025900"/>
          <p14:tracePt t="84434" x="5338763" y="4025900"/>
          <p14:tracePt t="84450" x="5264150" y="4025900"/>
          <p14:tracePt t="84467" x="5226050" y="4025900"/>
          <p14:tracePt t="84484" x="5192713" y="4025900"/>
          <p14:tracePt t="84502" x="5160963" y="4025900"/>
          <p14:tracePt t="84517" x="5149850" y="4025900"/>
          <p14:tracePt t="84535" x="5095875" y="4032250"/>
          <p14:tracePt t="84550" x="5053013" y="4037013"/>
          <p14:tracePt t="84567" x="5010150" y="4037013"/>
          <p14:tracePt t="84584" x="4967288" y="4037013"/>
          <p14:tracePt t="84601" x="4895850" y="4037013"/>
          <p14:tracePt t="84617" x="4799013" y="4037013"/>
          <p14:tracePt t="84633" x="4718050" y="4037013"/>
          <p14:tracePt t="84650" x="4598988" y="4037013"/>
          <p14:tracePt t="84667" x="4513263" y="4037013"/>
          <p14:tracePt t="84683" x="4403725" y="4037013"/>
          <p14:tracePt t="84701" x="4344988" y="4037013"/>
          <p14:tracePt t="84717" x="4279900" y="4037013"/>
          <p14:tracePt t="84734" x="4210050" y="4021138"/>
          <p14:tracePt t="84751" x="4160838" y="3998913"/>
          <p14:tracePt t="84768" x="4075113" y="3971925"/>
          <p14:tracePt t="84784" x="4064000" y="3960813"/>
          <p14:tracePt t="84800" x="4048125" y="3940175"/>
          <p14:tracePt t="84817" x="4032250" y="3922713"/>
          <p14:tracePt t="84834" x="4014788" y="3902075"/>
          <p14:tracePt t="84850" x="4014788" y="3875088"/>
          <p14:tracePt t="84867" x="4010025" y="3832225"/>
          <p14:tracePt t="84884" x="4010025" y="3783013"/>
          <p14:tracePt t="84900" x="4010025" y="3740150"/>
          <p14:tracePt t="84917" x="4010025" y="3706813"/>
          <p14:tracePt t="84934" x="4010025" y="3663950"/>
          <p14:tracePt t="84950" x="4025900" y="3636963"/>
          <p14:tracePt t="84967" x="4048125" y="3598863"/>
          <p14:tracePt t="84984" x="4064000" y="3560763"/>
          <p14:tracePt t="85000" x="4095750" y="3513138"/>
          <p14:tracePt t="85018" x="4113213" y="3502025"/>
          <p14:tracePt t="85035" x="4171950" y="3463925"/>
          <p14:tracePt t="85051" x="4194175" y="3452813"/>
          <p14:tracePt t="85067" x="4214813" y="3448050"/>
          <p14:tracePt t="85083" x="4248150" y="3436938"/>
          <p14:tracePt t="85101" x="4291013" y="3421063"/>
          <p14:tracePt t="85117" x="4333875" y="3409950"/>
          <p14:tracePt t="85134" x="4387850" y="3405188"/>
          <p14:tracePt t="85150" x="4414838" y="3405188"/>
          <p14:tracePt t="85167" x="4479925" y="3387725"/>
          <p14:tracePt t="85184" x="4549775" y="3382963"/>
          <p14:tracePt t="85200" x="4594225" y="3382963"/>
          <p14:tracePt t="85217" x="4630738" y="3382963"/>
          <p14:tracePt t="85234" x="4664075" y="3382963"/>
          <p14:tracePt t="85250" x="4695825" y="3382963"/>
          <p14:tracePt t="85267" x="4729163" y="3382963"/>
          <p14:tracePt t="85284" x="4749800" y="3382963"/>
          <p14:tracePt t="85300" x="4776788" y="3382963"/>
          <p14:tracePt t="85317" x="4826000" y="3387725"/>
          <p14:tracePt t="85334" x="4852988" y="3409950"/>
          <p14:tracePt t="85350" x="4868863" y="3421063"/>
          <p14:tracePt t="85367" x="4879975" y="3425825"/>
          <p14:tracePt t="85384" x="4902200" y="3443288"/>
          <p14:tracePt t="85401" x="4906963" y="3448050"/>
          <p14:tracePt t="85417" x="4918075" y="3463925"/>
          <p14:tracePt t="85434" x="4938713" y="3479800"/>
          <p14:tracePt t="85450" x="4945063" y="3506788"/>
          <p14:tracePt t="85467" x="4949825" y="3517900"/>
          <p14:tracePt t="85484" x="4956175" y="3540125"/>
          <p14:tracePt t="85500" x="4960938" y="3567113"/>
          <p14:tracePt t="85517" x="4967288" y="3609975"/>
          <p14:tracePt t="85534" x="4972050" y="3621088"/>
          <p14:tracePt t="85550" x="4976813" y="3648075"/>
          <p14:tracePt t="85567" x="4976813" y="3668713"/>
          <p14:tracePt t="85586" x="4976813" y="3706813"/>
          <p14:tracePt t="85601" x="4976813" y="3724275"/>
          <p14:tracePt t="85617" x="4976813" y="3760788"/>
          <p14:tracePt t="85634" x="4976813" y="3778250"/>
          <p14:tracePt t="85651" x="4976813" y="3798888"/>
          <p14:tracePt t="85667" x="4976813" y="3814763"/>
          <p14:tracePt t="85684" x="4976813" y="3825875"/>
          <p14:tracePt t="85700" x="4976813" y="3836988"/>
          <p14:tracePt t="85717" x="4976813" y="3841750"/>
          <p14:tracePt t="85734" x="4976813" y="3852863"/>
          <p14:tracePt t="86283" x="4976813" y="3859213"/>
          <p14:tracePt t="86306" x="4976813" y="3863975"/>
          <p14:tracePt t="86317" x="4976813" y="3875088"/>
          <p14:tracePt t="86327" x="4976813" y="3879850"/>
          <p14:tracePt t="86337" x="4976813" y="3886200"/>
          <p14:tracePt t="86350" x="4976813" y="3902075"/>
          <p14:tracePt t="86367" x="4976813" y="3917950"/>
          <p14:tracePt t="86384" x="4976813" y="3933825"/>
          <p14:tracePt t="86417" x="4938713" y="4010025"/>
          <p14:tracePt t="86450" x="4826000" y="4113213"/>
          <p14:tracePt t="86484" x="4567238" y="4295775"/>
          <p14:tracePt t="86500" x="4475163" y="4356100"/>
          <p14:tracePt t="86517" x="4383088" y="4403725"/>
          <p14:tracePt t="86534" x="4333875" y="4410075"/>
          <p14:tracePt t="86550" x="4221163" y="4437063"/>
          <p14:tracePt t="86567" x="4176713" y="4441825"/>
          <p14:tracePt t="86584" x="4129088" y="4441825"/>
          <p14:tracePt t="86601" x="4032250" y="4464050"/>
          <p14:tracePt t="86617" x="3971925" y="4475163"/>
          <p14:tracePt t="86633" x="3902075" y="4479925"/>
          <p14:tracePt t="86650" x="3848100" y="4491038"/>
          <p14:tracePt t="86667" x="3744913" y="4502150"/>
          <p14:tracePt t="86684" x="3663950" y="4518025"/>
          <p14:tracePt t="86700" x="3587750" y="4522788"/>
          <p14:tracePt t="86717" x="3502025" y="4522788"/>
          <p14:tracePt t="86734" x="3452813" y="4522788"/>
          <p14:tracePt t="86751" x="3378200" y="4522788"/>
          <p14:tracePt t="86767" x="3328988" y="4518025"/>
          <p14:tracePt t="86784" x="3275013" y="4513263"/>
          <p14:tracePt t="86800" x="3236913" y="4502150"/>
          <p14:tracePt t="86817" x="3198813" y="4502150"/>
          <p14:tracePt t="86834" x="3171825" y="4486275"/>
          <p14:tracePt t="86850" x="3151188" y="4475163"/>
          <p14:tracePt t="86867" x="3128963" y="4468813"/>
          <p14:tracePt t="86884" x="3117850" y="4468813"/>
          <p14:tracePt t="87044" x="3113088" y="4464050"/>
          <p14:tracePt t="87064" x="3124200" y="4464050"/>
          <p14:tracePt t="87073" x="3133725" y="4464050"/>
          <p14:tracePt t="87084" x="3167063" y="4452938"/>
          <p14:tracePt t="87102" x="3205163" y="4448175"/>
          <p14:tracePt t="87117" x="3270250" y="4441825"/>
          <p14:tracePt t="87134" x="3324225" y="4430713"/>
          <p14:tracePt t="87150" x="3425825" y="4414838"/>
          <p14:tracePt t="87167" x="3506788" y="4414838"/>
          <p14:tracePt t="87184" x="3567113" y="4410075"/>
          <p14:tracePt t="87200" x="3598863" y="4410075"/>
          <p14:tracePt t="87217" x="3632200" y="4403725"/>
          <p14:tracePt t="87233" x="3663950" y="4403725"/>
          <p14:tracePt t="87250" x="3706813" y="4403725"/>
          <p14:tracePt t="87267" x="3740150" y="4403725"/>
          <p14:tracePt t="87284" x="3787775" y="4398963"/>
          <p14:tracePt t="87300" x="3814763" y="4398963"/>
          <p14:tracePt t="87317" x="3886200" y="4394200"/>
          <p14:tracePt t="87334" x="3940175" y="4387850"/>
          <p14:tracePt t="87350" x="3994150" y="4387850"/>
          <p14:tracePt t="87367" x="4064000" y="4376738"/>
          <p14:tracePt t="87384" x="4183063" y="4371975"/>
          <p14:tracePt t="87400" x="4252913" y="4356100"/>
          <p14:tracePt t="87417" x="4302125" y="4349750"/>
          <p14:tracePt t="87434" x="4344988" y="4349750"/>
          <p14:tracePt t="87450" x="4468813" y="4344988"/>
          <p14:tracePt t="87467" x="4529138" y="4340225"/>
          <p14:tracePt t="87484" x="4594225" y="4340225"/>
          <p14:tracePt t="87501" x="4625975" y="4340225"/>
          <p14:tracePt t="87517" x="4684713" y="4329113"/>
          <p14:tracePt t="87534" x="4718050" y="4329113"/>
          <p14:tracePt t="87551" x="4772025" y="4329113"/>
          <p14:tracePt t="87567" x="4821238" y="4329113"/>
          <p14:tracePt t="87585" x="4848225" y="4329113"/>
          <p14:tracePt t="87600" x="4911725" y="4329113"/>
          <p14:tracePt t="87617" x="4933950" y="4329113"/>
          <p14:tracePt t="87634" x="4956175" y="4329113"/>
          <p14:tracePt t="87639" x="4972050" y="4329113"/>
          <p14:tracePt t="87651" x="5014913" y="4329113"/>
          <p14:tracePt t="87667" x="5053013" y="4329113"/>
          <p14:tracePt t="87684" x="5102225" y="4329113"/>
          <p14:tracePt t="87701" x="5133975" y="4329113"/>
          <p14:tracePt t="87717" x="5199063" y="4329113"/>
          <p14:tracePt t="87734" x="5230813" y="4329113"/>
          <p14:tracePt t="87751" x="5253038" y="4329113"/>
          <p14:tracePt t="87767" x="5284788" y="4329113"/>
          <p14:tracePt t="87785" x="5307013" y="4329113"/>
          <p14:tracePt t="87800" x="5338763" y="4329113"/>
          <p14:tracePt t="87817" x="5376863" y="4329113"/>
          <p14:tracePt t="87834" x="5399088" y="4329113"/>
          <p14:tracePt t="87851" x="5414963" y="4329113"/>
          <p14:tracePt t="87867" x="5441950" y="4329113"/>
          <p14:tracePt t="87884" x="5457825" y="4329113"/>
          <p14:tracePt t="87900" x="5480050" y="4329113"/>
          <p14:tracePt t="87917" x="5484813" y="4329113"/>
          <p14:tracePt t="87934" x="5495925" y="4329113"/>
          <p14:tracePt t="88143" x="5495925" y="4333875"/>
          <p14:tracePt t="88153" x="5484813" y="4356100"/>
          <p14:tracePt t="88157" x="5468938" y="4360863"/>
          <p14:tracePt t="88167" x="5426075" y="4383088"/>
          <p14:tracePt t="88184" x="5338763" y="4410075"/>
          <p14:tracePt t="88200" x="5221288" y="4464050"/>
          <p14:tracePt t="88217" x="5106988" y="4495800"/>
          <p14:tracePt t="88234" x="4891088" y="4567238"/>
          <p14:tracePt t="88250" x="4679950" y="4621213"/>
          <p14:tracePt t="88267" x="4398963" y="4718050"/>
          <p14:tracePt t="88284" x="4176713" y="4760913"/>
          <p14:tracePt t="88300" x="4037013" y="4776788"/>
          <p14:tracePt t="88317" x="3706813" y="4787900"/>
          <p14:tracePt t="88334" x="3621088" y="4787900"/>
          <p14:tracePt t="88351" x="3544888" y="4799013"/>
          <p14:tracePt t="88367" x="3475038" y="4799013"/>
          <p14:tracePt t="88384" x="3432175" y="4803775"/>
          <p14:tracePt t="88401" x="3355975" y="4803775"/>
          <p14:tracePt t="88417" x="3286125" y="4826000"/>
          <p14:tracePt t="88434" x="3232150" y="4830763"/>
          <p14:tracePt t="88450" x="3106738" y="4852988"/>
          <p14:tracePt t="88467" x="3005138" y="4884738"/>
          <p14:tracePt t="88484" x="2913063" y="4911725"/>
          <p14:tracePt t="88501" x="2805113" y="4960938"/>
          <p14:tracePt t="88517" x="2735263" y="4987925"/>
          <p14:tracePt t="88534" x="2620963" y="5030788"/>
          <p14:tracePt t="88551" x="2427288" y="5106988"/>
          <p14:tracePt t="88567" x="2362200" y="5156200"/>
          <p14:tracePt t="88584" x="2308225" y="5183188"/>
          <p14:tracePt t="88600" x="2263775" y="5203825"/>
          <p14:tracePt t="88617" x="2216150" y="5237163"/>
          <p14:tracePt t="88634" x="2155825" y="5257800"/>
          <p14:tracePt t="88650" x="2128838" y="5284788"/>
          <p14:tracePt t="88667" x="2124075" y="5284788"/>
          <p14:tracePt t="88684" x="2108200" y="5295900"/>
          <p14:tracePt t="88700" x="2097088" y="5307013"/>
          <p14:tracePt t="88717" x="2090738" y="5307013"/>
          <p14:tracePt t="88944" x="2097088" y="5307013"/>
          <p14:tracePt t="88952" x="2101850" y="5307013"/>
          <p14:tracePt t="88974" x="2108200" y="5307013"/>
          <p14:tracePt t="88983" x="2112963" y="5307013"/>
          <p14:tracePt t="89089" x="2117725" y="5307013"/>
          <p14:tracePt t="89095" x="2124075" y="5307013"/>
          <p14:tracePt t="89105" x="2128838" y="5307013"/>
          <p14:tracePt t="89117" x="2151063" y="5307013"/>
          <p14:tracePt t="89134" x="2162175" y="5307013"/>
          <p14:tracePt t="89151" x="2178050" y="5307013"/>
          <p14:tracePt t="89167" x="2182813" y="5302250"/>
          <p14:tracePt t="89184" x="2189163" y="5302250"/>
          <p14:tracePt t="89317" x="2182813" y="5302250"/>
          <p14:tracePt t="89356" x="2178050" y="5302250"/>
          <p14:tracePt t="89378" x="2173288" y="5295900"/>
          <p14:tracePt t="89388" x="2166938" y="5275263"/>
          <p14:tracePt t="89393" x="2162175" y="5264150"/>
          <p14:tracePt t="89404" x="2162175" y="5214938"/>
          <p14:tracePt t="89417" x="2155825" y="5165725"/>
          <p14:tracePt t="89434" x="2144713" y="5129213"/>
          <p14:tracePt t="89451" x="2144713" y="5030788"/>
          <p14:tracePt t="89467" x="2144713" y="4967288"/>
          <p14:tracePt t="89484" x="2166938" y="4911725"/>
          <p14:tracePt t="89501" x="2189163" y="4879975"/>
          <p14:tracePt t="89517" x="2205038" y="4852988"/>
          <p14:tracePt t="89534" x="2243138" y="4810125"/>
          <p14:tracePt t="89551" x="2263775" y="4783138"/>
          <p14:tracePt t="89567" x="2286000" y="4756150"/>
          <p14:tracePt t="89584" x="2317750" y="4733925"/>
          <p14:tracePt t="89601" x="2355850" y="4713288"/>
          <p14:tracePt t="89617" x="2389188" y="4702175"/>
          <p14:tracePt t="89634" x="2409825" y="4702175"/>
          <p14:tracePt t="89651" x="2470150" y="4702175"/>
          <p14:tracePt t="89667" x="2562225" y="4691063"/>
          <p14:tracePt t="89683" x="2593975" y="4691063"/>
          <p14:tracePt t="89700" x="2609850" y="4691063"/>
          <p14:tracePt t="89717" x="2632075" y="4691063"/>
          <p14:tracePt t="89751" x="2652713" y="4691063"/>
          <p14:tracePt t="89767" x="2670175" y="4691063"/>
          <p14:tracePt t="89784" x="2697163" y="4695825"/>
          <p14:tracePt t="89800" x="2708275" y="4695825"/>
          <p14:tracePt t="89818" x="2735263" y="4722813"/>
          <p14:tracePt t="89834" x="2744788" y="4722813"/>
          <p14:tracePt t="89850" x="2755900" y="4733925"/>
          <p14:tracePt t="89867" x="2771775" y="4740275"/>
          <p14:tracePt t="89884" x="2782888" y="4745038"/>
          <p14:tracePt t="89900" x="2798763" y="4756150"/>
          <p14:tracePt t="89917" x="2805113" y="4760913"/>
          <p14:tracePt t="89934" x="2820988" y="4772025"/>
          <p14:tracePt t="89950" x="2825750" y="4783138"/>
          <p14:tracePt t="89967" x="2832100" y="4787900"/>
          <p14:tracePt t="89984" x="2843213" y="4803775"/>
          <p14:tracePt t="90000" x="2847975" y="4810125"/>
          <p14:tracePt t="90034" x="2847975" y="4814888"/>
          <p14:tracePt t="90050" x="2847975" y="4821238"/>
          <p14:tracePt t="90068" x="2852738" y="4826000"/>
          <p14:tracePt t="90084" x="2852738" y="4830763"/>
          <p14:tracePt t="90265" x="2852738" y="4837113"/>
          <p14:tracePt t="90286" x="2852738" y="4848225"/>
          <p14:tracePt t="90695" x="2863850" y="4852988"/>
          <p14:tracePt t="90704" x="2879725" y="4837113"/>
          <p14:tracePt t="90709" x="2906713" y="4794250"/>
          <p14:tracePt t="90720" x="2962275" y="4745038"/>
          <p14:tracePt t="90734" x="3032125" y="4603750"/>
          <p14:tracePt t="90751" x="3117850" y="4448175"/>
          <p14:tracePt t="90767" x="3198813" y="4306888"/>
          <p14:tracePt t="90800" x="3414713" y="3967163"/>
          <p14:tracePt t="90834" x="3443288" y="3868738"/>
          <p14:tracePt t="90867" x="3443288" y="3852863"/>
          <p14:tracePt t="90884" x="3436938" y="3852863"/>
          <p14:tracePt t="90900" x="3387725" y="3852863"/>
          <p14:tracePt t="90917" x="3306763" y="3879850"/>
          <p14:tracePt t="90934" x="3086100" y="3971925"/>
          <p14:tracePt t="90950" x="3009900" y="4014788"/>
          <p14:tracePt t="90967" x="2989263" y="4025900"/>
          <p14:tracePt t="91033" x="2982913" y="4025900"/>
          <p14:tracePt t="91042" x="2971800" y="4025900"/>
          <p14:tracePt t="91051" x="2962275" y="4025900"/>
          <p14:tracePt t="91067" x="2886075" y="3998913"/>
          <p14:tracePt t="91084" x="2825750" y="3994150"/>
          <p14:tracePt t="91101" x="2735263" y="3994150"/>
          <p14:tracePt t="91117" x="2636838" y="3994150"/>
          <p14:tracePt t="91134" x="2566988" y="3994150"/>
          <p14:tracePt t="91139" x="2501900" y="3994150"/>
          <p14:tracePt t="91150" x="2474913" y="3994150"/>
          <p14:tracePt t="91167" x="2463800" y="3983038"/>
          <p14:tracePt t="91184" x="2443163" y="3944938"/>
          <p14:tracePt t="91201" x="2443163" y="3879850"/>
          <p14:tracePt t="91217" x="2443163" y="3805238"/>
          <p14:tracePt t="91234" x="2443163" y="3751263"/>
          <p14:tracePt t="91251" x="2443163" y="3729038"/>
          <p14:tracePt t="91267" x="2447925" y="3641725"/>
          <p14:tracePt t="91284" x="2474913" y="3582988"/>
          <p14:tracePt t="91300" x="2562225" y="3490913"/>
          <p14:tracePt t="91317" x="2643188" y="3425825"/>
          <p14:tracePt t="91334" x="2717800" y="3378200"/>
          <p14:tracePt t="91350" x="2924175" y="3306763"/>
          <p14:tracePt t="91367" x="3016250" y="3286125"/>
          <p14:tracePt t="91384" x="3155950" y="3263900"/>
          <p14:tracePt t="91400" x="3297238" y="3232150"/>
          <p14:tracePt t="91417" x="3463925" y="3209925"/>
          <p14:tracePt t="91434" x="3578225" y="3194050"/>
          <p14:tracePt t="91451" x="3668713" y="3182938"/>
          <p14:tracePt t="91467" x="3751263" y="3182938"/>
          <p14:tracePt t="91484" x="3951288" y="3178175"/>
          <p14:tracePt t="91501" x="4106863" y="3160713"/>
          <p14:tracePt t="91518" x="4259263" y="3155950"/>
          <p14:tracePt t="91534" x="4349750" y="3155950"/>
          <p14:tracePt t="91550" x="4486275" y="3155950"/>
          <p14:tracePt t="91567" x="4610100" y="3155950"/>
          <p14:tracePt t="91584" x="4706938" y="3155950"/>
          <p14:tracePt t="91600" x="4848225" y="3155950"/>
          <p14:tracePt t="91617" x="4967288" y="3155950"/>
          <p14:tracePt t="91634" x="5183188" y="3155950"/>
          <p14:tracePt t="91639" x="5291138" y="3155950"/>
          <p14:tracePt t="91650" x="5426075" y="3167063"/>
          <p14:tracePt t="91667" x="5561013" y="3182938"/>
          <p14:tracePt t="91684" x="5718175" y="3209925"/>
          <p14:tracePt t="91700" x="5864225" y="3259138"/>
          <p14:tracePt t="91717" x="5945188" y="3270250"/>
          <p14:tracePt t="91734" x="5983288" y="3286125"/>
          <p14:tracePt t="91751" x="6037263" y="3313113"/>
          <p14:tracePt t="91768" x="6064250" y="3333750"/>
          <p14:tracePt t="91785" x="6080125" y="3360738"/>
          <p14:tracePt t="91800" x="6107113" y="3432175"/>
          <p14:tracePt t="91817" x="6145213" y="3497263"/>
          <p14:tracePt t="91834" x="6176963" y="3578225"/>
          <p14:tracePt t="91851" x="6219825" y="3652838"/>
          <p14:tracePt t="91867" x="6242050" y="3724275"/>
          <p14:tracePt t="91884" x="6246813" y="3783013"/>
          <p14:tracePt t="91901" x="6264275" y="3841750"/>
          <p14:tracePt t="91917" x="6273800" y="3951288"/>
          <p14:tracePt t="91934" x="6273800" y="3994150"/>
          <p14:tracePt t="91950" x="6273800" y="4052888"/>
          <p14:tracePt t="91967" x="6253163" y="4156075"/>
          <p14:tracePt t="91984" x="6230938" y="4237038"/>
          <p14:tracePt t="92001" x="6208713" y="4295775"/>
          <p14:tracePt t="92017" x="6188075" y="4329113"/>
          <p14:tracePt t="92035" x="6138863" y="4387850"/>
          <p14:tracePt t="92050" x="6080125" y="4441825"/>
          <p14:tracePt t="92067" x="6010275" y="4479925"/>
          <p14:tracePt t="92084" x="5911850" y="4518025"/>
          <p14:tracePt t="92100" x="5819775" y="4533900"/>
          <p14:tracePt t="92117" x="5603875" y="4560888"/>
          <p14:tracePt t="92134" x="5387975" y="4576763"/>
          <p14:tracePt t="92150" x="5221288" y="4587875"/>
          <p14:tracePt t="92167" x="5057775" y="4598988"/>
          <p14:tracePt t="92184" x="4906963" y="4598988"/>
          <p14:tracePt t="92200" x="4486275" y="4598988"/>
          <p14:tracePt t="92217" x="4333875" y="4598988"/>
          <p14:tracePt t="92234" x="4156075" y="4598988"/>
          <p14:tracePt t="92251" x="3875088" y="4598988"/>
          <p14:tracePt t="92267" x="3679825" y="4598988"/>
          <p14:tracePt t="92284" x="3540125" y="4598988"/>
          <p14:tracePt t="92301" x="3448050" y="4598988"/>
          <p14:tracePt t="92317" x="3317875" y="4598988"/>
          <p14:tracePt t="92334" x="3216275" y="4594225"/>
          <p14:tracePt t="92350" x="3124200" y="4583113"/>
          <p14:tracePt t="92367" x="3021013" y="4556125"/>
          <p14:tracePt t="92384" x="2944813" y="4545013"/>
          <p14:tracePt t="92401" x="2782888" y="4518025"/>
          <p14:tracePt t="92417" x="2751138" y="4518025"/>
          <p14:tracePt t="92434" x="2697163" y="4513263"/>
          <p14:tracePt t="92451" x="2652713" y="4495800"/>
          <p14:tracePt t="92467" x="2632075" y="4491038"/>
          <p14:tracePt t="92484" x="2616200" y="4486275"/>
          <p14:tracePt t="92501" x="2598738" y="4475163"/>
          <p14:tracePt t="92517" x="2593975" y="4475163"/>
          <p14:tracePt t="92550" x="2578100" y="4464050"/>
          <p14:tracePt t="92568" x="2555875" y="4448175"/>
          <p14:tracePt t="92584" x="2544763" y="4437063"/>
          <p14:tracePt t="92600" x="2513013" y="4425950"/>
          <p14:tracePt t="92617" x="2501900" y="4414838"/>
          <p14:tracePt t="92634" x="2497138" y="4403725"/>
          <p14:tracePt t="92651" x="2490788" y="4398963"/>
          <p14:tracePt t="92701" x="2490788" y="4394200"/>
          <p14:tracePt t="92716" x="2490788" y="4387850"/>
          <p14:tracePt t="92932" x="2490788" y="4376738"/>
          <p14:tracePt t="92947" x="2490788" y="4367213"/>
          <p14:tracePt t="92954" x="2490788" y="4356100"/>
          <p14:tracePt t="92967" x="2490788" y="4340225"/>
          <p14:tracePt t="92986" x="2490788" y="4322763"/>
          <p14:tracePt t="93002" x="2490788" y="4295775"/>
          <p14:tracePt t="93017" x="2490788" y="4279900"/>
          <p14:tracePt t="93034" x="2490788" y="4268788"/>
          <p14:tracePt t="93051" x="2490788" y="4252913"/>
          <p14:tracePt t="93067" x="2490788" y="4248150"/>
          <p14:tracePt t="93084" x="2490788" y="4237038"/>
          <p14:tracePt t="93140" x="2490788" y="4225925"/>
          <p14:tracePt t="93155" x="2490788" y="4221163"/>
          <p14:tracePt t="93171" x="2490788" y="4210050"/>
          <p14:tracePt t="93180" x="2490788" y="4198938"/>
          <p14:tracePt t="93184" x="2490788" y="4194175"/>
          <p14:tracePt t="93201" x="2490788" y="4176713"/>
          <p14:tracePt t="93217" x="2490788" y="4171950"/>
          <p14:tracePt t="93234" x="2490788" y="4160838"/>
          <p14:tracePt t="93251" x="2490788" y="4140200"/>
          <p14:tracePt t="93267" x="2490788" y="4129088"/>
          <p14:tracePt t="93284" x="2490788" y="4117975"/>
          <p14:tracePt t="93538" x="2486025" y="4133850"/>
          <p14:tracePt t="93544" x="2486025" y="4140200"/>
          <p14:tracePt t="93552" x="2486025" y="4144963"/>
          <p14:tracePt t="93568" x="2486025" y="4268788"/>
          <p14:tracePt t="93584" x="2486025" y="4387850"/>
          <p14:tracePt t="93600" x="2486025" y="4540250"/>
          <p14:tracePt t="93617" x="2497138" y="4684713"/>
          <p14:tracePt t="93634" x="2528888" y="4799013"/>
          <p14:tracePt t="93639" x="2562225" y="4922838"/>
          <p14:tracePt t="93650" x="2578100" y="4972050"/>
          <p14:tracePt t="93667" x="2598738" y="5084763"/>
          <p14:tracePt t="93684" x="2605088" y="5122863"/>
          <p14:tracePt t="93700" x="2605088" y="5183188"/>
          <p14:tracePt t="93717" x="2609850" y="5214938"/>
          <p14:tracePt t="93770" x="2609850" y="5221288"/>
          <p14:tracePt t="93776" x="2609850" y="5226050"/>
          <p14:tracePt t="93791" x="2609850" y="5230813"/>
          <p14:tracePt t="93802" x="2609850" y="5241925"/>
          <p14:tracePt t="93818" x="2609850" y="5257800"/>
          <p14:tracePt t="93834" x="2609850" y="5264150"/>
          <p14:tracePt t="93850" x="2605088" y="5268913"/>
          <p14:tracePt t="93867" x="2598738" y="5275263"/>
          <p14:tracePt t="93884" x="2598738" y="5291138"/>
          <p14:tracePt t="93901" x="2593975" y="5295900"/>
          <p14:tracePt t="93917" x="2571750" y="5302250"/>
          <p14:tracePt t="93935" x="2517775" y="5311775"/>
          <p14:tracePt t="93950" x="2501900" y="5311775"/>
          <p14:tracePt t="93967" x="2481263" y="5311775"/>
          <p14:tracePt t="93984" x="2454275" y="5311775"/>
          <p14:tracePt t="94001" x="2416175" y="5311775"/>
          <p14:tracePt t="94017" x="2389188" y="5311775"/>
          <p14:tracePt t="94034" x="2378075" y="5311775"/>
          <p14:tracePt t="94051" x="2355850" y="5307013"/>
          <p14:tracePt t="94068" x="2339975" y="5284788"/>
          <p14:tracePt t="94084" x="2324100" y="5268913"/>
          <p14:tracePt t="94100" x="2308225" y="5253038"/>
          <p14:tracePt t="94117" x="2274888" y="5214938"/>
          <p14:tracePt t="94134" x="2263775" y="5210175"/>
          <p14:tracePt t="94139" x="2259013" y="5192713"/>
          <p14:tracePt t="94150" x="2254250" y="5187950"/>
          <p14:tracePt t="94167" x="2247900" y="5165725"/>
          <p14:tracePt t="94184" x="2236788" y="5122863"/>
          <p14:tracePt t="94201" x="2216150" y="5041900"/>
          <p14:tracePt t="94217" x="2216150" y="5010150"/>
          <p14:tracePt t="94234" x="2209800" y="4987925"/>
          <p14:tracePt t="94251" x="2209800" y="4967288"/>
          <p14:tracePt t="94267" x="2209800" y="4922838"/>
          <p14:tracePt t="94284" x="2209800" y="4891088"/>
          <p14:tracePt t="94300" x="2209800" y="4857750"/>
          <p14:tracePt t="94317" x="2209800" y="4826000"/>
          <p14:tracePt t="94334" x="2209800" y="4803775"/>
          <p14:tracePt t="94351" x="2227263" y="4783138"/>
          <p14:tracePt t="94367" x="2236788" y="4749800"/>
          <p14:tracePt t="94384" x="2247900" y="4733925"/>
          <p14:tracePt t="94400" x="2263775" y="4691063"/>
          <p14:tracePt t="94417" x="2274888" y="4684713"/>
          <p14:tracePt t="94434" x="2281238" y="4668838"/>
          <p14:tracePt t="94451" x="2297113" y="4657725"/>
          <p14:tracePt t="94467" x="2301875" y="4641850"/>
          <p14:tracePt t="94484" x="2308225" y="4625975"/>
          <p14:tracePt t="94501" x="2324100" y="4610100"/>
          <p14:tracePt t="94517" x="2335213" y="4603750"/>
          <p14:tracePt t="94534" x="2351088" y="4594225"/>
          <p14:tracePt t="94551" x="2362200" y="4583113"/>
          <p14:tracePt t="94567" x="2371725" y="4576763"/>
          <p14:tracePt t="94584" x="2393950" y="4567238"/>
          <p14:tracePt t="94601" x="2416175" y="4560888"/>
          <p14:tracePt t="94617" x="2427288" y="4560888"/>
          <p14:tracePt t="94634" x="2432050" y="4556125"/>
          <p14:tracePt t="94639" x="2436813" y="4549775"/>
          <p14:tracePt t="94651" x="2443163" y="4549775"/>
          <p14:tracePt t="94667" x="2447925" y="4549775"/>
          <p14:tracePt t="94684" x="2463800" y="4549775"/>
          <p14:tracePt t="94700" x="2481263" y="4549775"/>
          <p14:tracePt t="94717" x="2490788" y="4545013"/>
          <p14:tracePt t="94735" x="2501900" y="4545013"/>
          <p14:tracePt t="94751" x="2513013" y="4545013"/>
          <p14:tracePt t="94767" x="2524125" y="4545013"/>
          <p14:tracePt t="94784" x="2528888" y="4545013"/>
          <p14:tracePt t="94800" x="2540000" y="4533900"/>
          <p14:tracePt t="94834" x="2544763" y="4533900"/>
          <p14:tracePt t="94885" x="2551113" y="4533900"/>
          <p14:tracePt t="95321" x="2555875" y="4533900"/>
          <p14:tracePt t="95865" x="2555875" y="4545013"/>
          <p14:tracePt t="95873" x="2555875" y="4549775"/>
          <p14:tracePt t="95891" x="2555875" y="4556125"/>
          <p14:tracePt t="95900" x="2555875" y="4560888"/>
          <p14:tracePt t="95929" x="2555875" y="4572000"/>
          <p14:tracePt t="95940" x="2555875" y="4583113"/>
          <p14:tracePt t="95951" x="2555875" y="4587875"/>
          <p14:tracePt t="95984" x="2555875" y="4614863"/>
          <p14:tracePt t="96017" x="2555875" y="4641850"/>
          <p14:tracePt t="96050" x="2555875" y="4664075"/>
          <p14:tracePt t="96067" x="2555875" y="4679950"/>
          <p14:tracePt t="96084" x="2555875" y="4691063"/>
          <p14:tracePt t="96101" x="2555875" y="4713288"/>
          <p14:tracePt t="96117" x="2555875" y="4729163"/>
          <p14:tracePt t="96134" x="2555875" y="4749800"/>
          <p14:tracePt t="96139" x="2555875" y="4756150"/>
          <p14:tracePt t="96150" x="2555875" y="4760913"/>
          <p14:tracePt t="96167" x="2555875" y="4783138"/>
          <p14:tracePt t="96184" x="2555875" y="4794250"/>
          <p14:tracePt t="96201" x="2555875" y="4799013"/>
          <p14:tracePt t="96217" x="2555875" y="4810125"/>
          <p14:tracePt t="96234" x="2555875" y="4814888"/>
          <p14:tracePt t="96251" x="2562225" y="4826000"/>
          <p14:tracePt t="96267" x="2566988" y="4848225"/>
          <p14:tracePt t="96284" x="2571750" y="4852988"/>
          <p14:tracePt t="96301" x="2571750" y="4879975"/>
          <p14:tracePt t="96318" x="2571750" y="4895850"/>
          <p14:tracePt t="96334" x="2578100" y="4902200"/>
          <p14:tracePt t="96351" x="2582863" y="4929188"/>
          <p14:tracePt t="96367" x="2582863" y="4933950"/>
          <p14:tracePt t="96384" x="2589213" y="4945063"/>
          <p14:tracePt t="96401" x="2589213" y="4960938"/>
          <p14:tracePt t="96417" x="2589213" y="4972050"/>
          <p14:tracePt t="96434" x="2589213" y="4976813"/>
          <p14:tracePt t="96451" x="2589213" y="4983163"/>
          <p14:tracePt t="96490" x="2593975" y="4987925"/>
          <p14:tracePt t="96570" x="2598738" y="4987925"/>
          <p14:tracePt t="96640" x="2598738" y="4999038"/>
          <p14:tracePt t="96673" x="2598738" y="5014913"/>
          <p14:tracePt t="96711" x="2598738" y="5021263"/>
          <p14:tracePt t="96781" x="2598738" y="5030788"/>
          <p14:tracePt t="97016" x="2598738" y="5041900"/>
          <p14:tracePt t="97134" x="2598738" y="5048250"/>
          <p14:tracePt t="98064" x="2598738" y="5053013"/>
          <p14:tracePt t="98073" x="2605088" y="5053013"/>
          <p14:tracePt t="98084" x="2632075" y="5053013"/>
          <p14:tracePt t="98101" x="2697163" y="5048250"/>
          <p14:tracePt t="98117" x="2825750" y="5041900"/>
          <p14:tracePt t="98134" x="2982913" y="5037138"/>
          <p14:tracePt t="98138" x="3025775" y="5037138"/>
          <p14:tracePt t="98151" x="3221038" y="5037138"/>
          <p14:tracePt t="98184" x="3517900" y="5068888"/>
          <p14:tracePt t="98217" x="3652838" y="5129213"/>
          <p14:tracePt t="98251" x="3659188" y="5145088"/>
          <p14:tracePt t="98268" x="3659188" y="5149850"/>
          <p14:tracePt t="98285" x="3621088" y="5187950"/>
          <p14:tracePt t="98301" x="3551238" y="5192713"/>
          <p14:tracePt t="98318" x="3409950" y="5203825"/>
          <p14:tracePt t="98334" x="3248025" y="5203825"/>
          <p14:tracePt t="98351" x="3140075" y="5199063"/>
          <p14:tracePt t="98367" x="2982913" y="5149850"/>
          <p14:tracePt t="98384" x="2886075" y="5102225"/>
          <p14:tracePt t="98400" x="2863850" y="5064125"/>
          <p14:tracePt t="98417" x="2847975" y="5014913"/>
          <p14:tracePt t="98434" x="2843213" y="4967288"/>
          <p14:tracePt t="98451" x="2825750" y="4821238"/>
          <p14:tracePt t="98467" x="2825750" y="4760913"/>
          <p14:tracePt t="98487" x="2870200" y="4621213"/>
          <p14:tracePt t="98501" x="2935288" y="4556125"/>
          <p14:tracePt t="98517" x="3133725" y="4437063"/>
          <p14:tracePt t="98535" x="3306763" y="4403725"/>
          <p14:tracePt t="98551" x="3452813" y="4376738"/>
          <p14:tracePt t="98567" x="3679825" y="4360863"/>
          <p14:tracePt t="98586" x="3940175" y="4344988"/>
          <p14:tracePt t="98601" x="4140200" y="4333875"/>
          <p14:tracePt t="98617" x="4333875" y="4333875"/>
          <p14:tracePt t="98634" x="4475163" y="4333875"/>
          <p14:tracePt t="98639" x="4637088" y="4333875"/>
          <p14:tracePt t="98651" x="4841875" y="4333875"/>
          <p14:tracePt t="98667" x="4994275" y="4333875"/>
          <p14:tracePt t="98684" x="5138738" y="4333875"/>
          <p14:tracePt t="98700" x="5322888" y="4333875"/>
          <p14:tracePt t="98717" x="5576888" y="4333875"/>
          <p14:tracePt t="98734" x="5761038" y="4333875"/>
          <p14:tracePt t="98751" x="5900738" y="4333875"/>
          <p14:tracePt t="98768" x="6118225" y="4333875"/>
          <p14:tracePt t="98784" x="6269038" y="4333875"/>
          <p14:tracePt t="98801" x="6388100" y="4333875"/>
          <p14:tracePt t="98818" x="6491288" y="4344988"/>
          <p14:tracePt t="98834" x="6545263" y="4356100"/>
          <p14:tracePt t="98851" x="6619875" y="4367213"/>
          <p14:tracePt t="98867" x="6673850" y="4394200"/>
          <p14:tracePt t="98884" x="6707188" y="4421188"/>
          <p14:tracePt t="98901" x="6738938" y="4448175"/>
          <p14:tracePt t="98917" x="6765925" y="4479925"/>
          <p14:tracePt t="98934" x="6858000" y="4594225"/>
          <p14:tracePt t="98951" x="6900863" y="4641850"/>
          <p14:tracePt t="98967" x="6938963" y="4713288"/>
          <p14:tracePt t="98987" x="6999288" y="4895850"/>
          <p14:tracePt t="99001" x="7031038" y="5041900"/>
          <p14:tracePt t="99018" x="7085013" y="5199063"/>
          <p14:tracePt t="99034" x="7107238" y="5295900"/>
          <p14:tracePt t="99051" x="7138988" y="5446713"/>
          <p14:tracePt t="99068" x="7150100" y="5538788"/>
          <p14:tracePt t="99084" x="7165975" y="5630863"/>
          <p14:tracePt t="99101" x="7165975" y="5695950"/>
          <p14:tracePt t="99118" x="7165975" y="5722938"/>
          <p14:tracePt t="99135" x="7165975" y="5783263"/>
          <p14:tracePt t="99141" x="7165975" y="5803900"/>
          <p14:tracePt t="99151" x="7154863" y="5815013"/>
          <p14:tracePt t="99167" x="7134225" y="5857875"/>
          <p14:tracePt t="99184" x="7080250" y="5895975"/>
          <p14:tracePt t="99201" x="6981825" y="5927725"/>
          <p14:tracePt t="99217" x="6907213" y="5934075"/>
          <p14:tracePt t="99234" x="6831013" y="5934075"/>
          <p14:tracePt t="99251" x="6653213" y="5945188"/>
          <p14:tracePt t="99267" x="6480175" y="5945188"/>
          <p14:tracePt t="99284" x="6307138" y="5945188"/>
          <p14:tracePt t="99301" x="5988050" y="5934075"/>
          <p14:tracePt t="99318" x="5729288" y="5891213"/>
          <p14:tracePt t="99335" x="5230813" y="5819775"/>
          <p14:tracePt t="99351" x="4922838" y="5788025"/>
          <p14:tracePt t="99367" x="4625975" y="5776913"/>
          <p14:tracePt t="99384" x="4367213" y="5761038"/>
          <p14:tracePt t="99401" x="4214813" y="5749925"/>
          <p14:tracePt t="99417" x="3798888" y="5738813"/>
          <p14:tracePt t="99434" x="3648075" y="5734050"/>
          <p14:tracePt t="99451" x="3479800" y="5722938"/>
          <p14:tracePt t="99467" x="3297238" y="5695950"/>
          <p14:tracePt t="99484" x="2998788" y="5646738"/>
          <p14:tracePt t="99502" x="2825750" y="5614988"/>
          <p14:tracePt t="99518" x="2713038" y="5603875"/>
          <p14:tracePt t="99534" x="2571750" y="5556250"/>
          <p14:tracePt t="99551" x="2490788" y="5534025"/>
          <p14:tracePt t="99568" x="2443163" y="5511800"/>
          <p14:tracePt t="99584" x="2398713" y="5484813"/>
          <p14:tracePt t="99601" x="2366963" y="5464175"/>
          <p14:tracePt t="99617" x="2362200" y="5457825"/>
          <p14:tracePt t="99728" x="2355850" y="5457825"/>
          <p14:tracePt t="99744" x="2351088" y="5446713"/>
          <p14:tracePt t="99757" x="2344738" y="5441950"/>
          <p14:tracePt t="99770" x="2328863" y="5430838"/>
          <p14:tracePt t="99780" x="2324100" y="5430838"/>
          <p14:tracePt t="99784" x="2308225" y="5426075"/>
          <p14:tracePt t="99800" x="2270125" y="5419725"/>
          <p14:tracePt t="99850" x="2263775" y="5414963"/>
          <p14:tracePt t="99862" x="2263775" y="5376863"/>
          <p14:tracePt t="99884" x="2281238" y="5338763"/>
          <p14:tracePt t="102720" x="2290763" y="5338763"/>
          <p14:tracePt t="102724" x="2308225" y="5338763"/>
          <p14:tracePt t="102734" x="2328863" y="5338763"/>
          <p14:tracePt t="102752" x="2405063" y="5338763"/>
          <p14:tracePt t="102768" x="2490788" y="5345113"/>
          <p14:tracePt t="102784" x="2620963" y="5345113"/>
          <p14:tracePt t="102801" x="2663825" y="5345113"/>
          <p14:tracePt t="102834" x="2771775" y="5311775"/>
          <p14:tracePt t="102867" x="2755900" y="4830763"/>
          <p14:tracePt t="102901" x="2686050" y="4610100"/>
          <p14:tracePt t="102918" x="2652713" y="4464050"/>
          <p14:tracePt t="102934" x="2605088" y="4187825"/>
          <p14:tracePt t="102951" x="2551113" y="3987800"/>
          <p14:tracePt t="102967" x="2432050" y="3767138"/>
          <p14:tracePt t="102984" x="2220913" y="3479800"/>
          <p14:tracePt t="103001" x="2128838" y="3360738"/>
          <p14:tracePt t="103018" x="1993900" y="3160713"/>
          <p14:tracePt t="103034" x="1881188" y="2967038"/>
          <p14:tracePt t="103051" x="1809750" y="2778125"/>
          <p14:tracePt t="103068" x="1773238" y="2625725"/>
          <p14:tracePt t="103084" x="1773238" y="2508250"/>
          <p14:tracePt t="103101" x="1782763" y="2351088"/>
          <p14:tracePt t="103117" x="1858963" y="2097088"/>
          <p14:tracePt t="103134" x="1919288" y="1908175"/>
          <p14:tracePt t="103140" x="1955800" y="1831975"/>
          <p14:tracePt t="103151" x="1982788" y="1762125"/>
          <p14:tracePt t="103167" x="1993900" y="1739900"/>
          <p14:tracePt t="103334" x="1993900" y="1746250"/>
          <p14:tracePt t="103347" x="1989138" y="1766888"/>
          <p14:tracePt t="103353" x="1989138" y="1773238"/>
          <p14:tracePt t="103368" x="1982788" y="1809750"/>
          <p14:tracePt t="103384" x="1982788" y="1843088"/>
          <p14:tracePt t="103401" x="2047875" y="1928813"/>
          <p14:tracePt t="103418" x="2236788" y="2036763"/>
          <p14:tracePt t="103434" x="2286000" y="2070100"/>
          <p14:tracePt t="103451" x="2312988" y="2081213"/>
          <p14:tracePt t="103467" x="2328863" y="2090738"/>
          <p14:tracePt t="103485" x="2355850" y="2112963"/>
          <p14:tracePt t="103501" x="2362200" y="2117725"/>
          <p14:tracePt t="103535" x="2362200" y="2128838"/>
          <p14:tracePt t="103551" x="2378075" y="2166938"/>
          <p14:tracePt t="103568" x="2389188" y="2189163"/>
          <p14:tracePt t="103584" x="2427288" y="2227263"/>
          <p14:tracePt t="103601" x="2447925" y="2281238"/>
          <p14:tracePt t="103617" x="2463800" y="2312988"/>
          <p14:tracePt t="103636" x="2551113" y="2486025"/>
          <p14:tracePt t="103651" x="2609850" y="2593975"/>
          <p14:tracePt t="103667" x="2632075" y="2647950"/>
          <p14:tracePt t="103684" x="2659063" y="2755900"/>
          <p14:tracePt t="103701" x="2670175" y="2863850"/>
          <p14:tracePt t="103717" x="2670175" y="2928938"/>
          <p14:tracePt t="103734" x="2670175" y="2935288"/>
          <p14:tracePt t="103844" x="2681288" y="2935288"/>
          <p14:tracePt t="103850" x="2686050" y="2935288"/>
          <p14:tracePt t="103859" x="2690813" y="2928938"/>
          <p14:tracePt t="103871" x="2701925" y="2913063"/>
          <p14:tracePt t="103884" x="2708275" y="2906713"/>
          <p14:tracePt t="103901" x="2728913" y="2890838"/>
          <p14:tracePt t="103917" x="2794000" y="2859088"/>
          <p14:tracePt t="103934" x="2870200" y="2832100"/>
          <p14:tracePt t="103951" x="2924175" y="2816225"/>
          <p14:tracePt t="103967" x="3106738" y="2751138"/>
          <p14:tracePt t="103986" x="3243263" y="2708275"/>
          <p14:tracePt t="104001" x="3405188" y="2663825"/>
          <p14:tracePt t="104018" x="3540125" y="2632075"/>
          <p14:tracePt t="104035" x="3668713" y="2620963"/>
          <p14:tracePt t="104051" x="3717925" y="2620963"/>
          <p14:tracePt t="104068" x="3771900" y="2620963"/>
          <p14:tracePt t="104084" x="3821113" y="2620963"/>
          <p14:tracePt t="104101" x="3875088" y="2636838"/>
          <p14:tracePt t="104117" x="3929063" y="2674938"/>
          <p14:tracePt t="104134" x="3987800" y="2728913"/>
          <p14:tracePt t="104151" x="4010025" y="2767013"/>
          <p14:tracePt t="104168" x="4075113" y="2852738"/>
          <p14:tracePt t="104184" x="4133850" y="2924175"/>
          <p14:tracePt t="104201" x="4237038" y="3016250"/>
          <p14:tracePt t="104217" x="4286250" y="3052763"/>
          <p14:tracePt t="104234" x="4291013" y="3059113"/>
          <p14:tracePt t="104251" x="4349750" y="3063875"/>
          <p14:tracePt t="104268" x="4383088" y="3063875"/>
          <p14:tracePt t="104284" x="4421188" y="3063875"/>
          <p14:tracePt t="104301" x="4495800" y="3032125"/>
          <p14:tracePt t="104318" x="4621213" y="2962275"/>
          <p14:tracePt t="104335" x="4706938" y="2913063"/>
          <p14:tracePt t="104351" x="4794250" y="2859088"/>
          <p14:tracePt t="104367" x="4933950" y="2805113"/>
          <p14:tracePt t="104384" x="5075238" y="2740025"/>
          <p14:tracePt t="104401" x="5257800" y="2686050"/>
          <p14:tracePt t="104417" x="5419725" y="2647950"/>
          <p14:tracePt t="104434" x="5480050" y="2636838"/>
          <p14:tracePt t="104451" x="5626100" y="2632075"/>
          <p14:tracePt t="104467" x="5734050" y="2632075"/>
          <p14:tracePt t="104484" x="5815013" y="2632075"/>
          <p14:tracePt t="104501" x="5880100" y="2652713"/>
          <p14:tracePt t="104518" x="5976938" y="2744788"/>
          <p14:tracePt t="104535" x="6010275" y="2789238"/>
          <p14:tracePt t="104551" x="6073775" y="2832100"/>
          <p14:tracePt t="104568" x="6134100" y="2890838"/>
          <p14:tracePt t="104584" x="6199188" y="2935288"/>
          <p14:tracePt t="104601" x="6246813" y="2951163"/>
          <p14:tracePt t="104617" x="6257925" y="2955925"/>
          <p14:tracePt t="104634" x="6291263" y="2955925"/>
          <p14:tracePt t="104639" x="6318250" y="2955925"/>
          <p14:tracePt t="104651" x="6323013" y="2955925"/>
          <p14:tracePt t="104667" x="6361113" y="2951163"/>
          <p14:tracePt t="104684" x="6453188" y="2906713"/>
          <p14:tracePt t="104701" x="6523038" y="2879725"/>
          <p14:tracePt t="104717" x="6561138" y="2847975"/>
          <p14:tracePt t="104736" x="6684963" y="2789238"/>
          <p14:tracePt t="104751" x="6750050" y="2751138"/>
          <p14:tracePt t="104768" x="6826250" y="2724150"/>
          <p14:tracePt t="104785" x="6869113" y="2708275"/>
          <p14:tracePt t="104801" x="6927850" y="2681288"/>
          <p14:tracePt t="104818" x="6943725" y="2681288"/>
          <p14:tracePt t="104834" x="6961188" y="2674938"/>
          <p14:tracePt t="104851" x="6965950" y="2674938"/>
          <p14:tracePt t="104867" x="6981825" y="2674938"/>
          <p14:tracePt t="104884" x="7008813" y="2674938"/>
          <p14:tracePt t="104901" x="7031038" y="2674938"/>
          <p14:tracePt t="104918" x="7069138" y="2686050"/>
          <p14:tracePt t="104935" x="7127875" y="2724150"/>
          <p14:tracePt t="104951" x="7170738" y="2740025"/>
          <p14:tracePt t="104967" x="7208838" y="2751138"/>
          <p14:tracePt t="104984" x="7262813" y="2771775"/>
          <p14:tracePt t="105001" x="7323138" y="2778125"/>
          <p14:tracePt t="105018" x="7424738" y="2782888"/>
          <p14:tracePt t="105034" x="7458075" y="2782888"/>
          <p14:tracePt t="105051" x="7523163" y="2782888"/>
          <p14:tracePt t="105068" x="7570788" y="2778125"/>
          <p14:tracePt t="105084" x="7620000" y="2755900"/>
          <p14:tracePt t="105101" x="7673975" y="2728913"/>
          <p14:tracePt t="105117" x="7732713" y="2697163"/>
          <p14:tracePt t="105134" x="7761288" y="2690813"/>
          <p14:tracePt t="105138" x="7788275" y="2681288"/>
          <p14:tracePt t="105150" x="7808913" y="2674938"/>
          <p14:tracePt t="105167" x="7869238" y="2647950"/>
          <p14:tracePt t="105185" x="7916863" y="2636838"/>
          <p14:tracePt t="105201" x="7927975" y="2636838"/>
          <p14:tracePt t="105217" x="7954963" y="2636838"/>
          <p14:tracePt t="105234" x="7966075" y="2636838"/>
          <p14:tracePt t="105252" x="7970838" y="2636838"/>
          <p14:tracePt t="105268" x="7993063" y="2636838"/>
          <p14:tracePt t="105285" x="8008938" y="2647950"/>
          <p14:tracePt t="105301" x="8031163" y="2659063"/>
          <p14:tracePt t="105318" x="8047038" y="2659063"/>
          <p14:tracePt t="105334" x="8051800" y="2659063"/>
          <p14:tracePt t="105368" x="8058150" y="2659063"/>
          <p14:tracePt t="105384" x="8069263" y="2663825"/>
          <p14:tracePt t="105401" x="8085138" y="2663825"/>
          <p14:tracePt t="105418" x="8089900" y="2663825"/>
          <p14:tracePt t="105515" x="8096250" y="2670175"/>
          <p14:tracePt t="105529" x="8096250" y="2674938"/>
          <p14:tracePt t="105541" x="8096250" y="2681288"/>
          <p14:tracePt t="105555" x="8085138" y="2686050"/>
          <p14:tracePt t="105568" x="8062913" y="2697163"/>
          <p14:tracePt t="105584" x="8020050" y="2701925"/>
          <p14:tracePt t="105601" x="7939088" y="2728913"/>
          <p14:tracePt t="105617" x="7889875" y="2735263"/>
          <p14:tracePt t="105634" x="7804150" y="2744788"/>
          <p14:tracePt t="105651" x="7705725" y="2744788"/>
          <p14:tracePt t="105667" x="7631113" y="2762250"/>
          <p14:tracePt t="105685" x="7507288" y="2767013"/>
          <p14:tracePt t="105701" x="7446963" y="2767013"/>
          <p14:tracePt t="105717" x="7408863" y="2767013"/>
          <p14:tracePt t="105735" x="7350125" y="2767013"/>
          <p14:tracePt t="105751" x="7307263" y="2767013"/>
          <p14:tracePt t="105768" x="7269163" y="2767013"/>
          <p14:tracePt t="105785" x="7235825" y="2767013"/>
          <p14:tracePt t="105801" x="7197725" y="2771775"/>
          <p14:tracePt t="105834" x="7188200" y="2771775"/>
          <p14:tracePt t="105851" x="7181850" y="2771775"/>
          <p14:tracePt t="105867" x="7177088" y="2771775"/>
          <p14:tracePt t="105884" x="7170738" y="2771775"/>
          <p14:tracePt t="106019" x="7177088" y="2771775"/>
          <p14:tracePt t="106025" x="7192963" y="2771775"/>
          <p14:tracePt t="106035" x="7224713" y="2771775"/>
          <p14:tracePt t="106051" x="7280275" y="2771775"/>
          <p14:tracePt t="106068" x="7366000" y="2771775"/>
          <p14:tracePt t="106084" x="7500938" y="2762250"/>
          <p14:tracePt t="106101" x="7566025" y="2762250"/>
          <p14:tracePt t="106118" x="7635875" y="2762250"/>
          <p14:tracePt t="106134" x="7669213" y="2762250"/>
          <p14:tracePt t="106139" x="7678738" y="2762250"/>
          <p14:tracePt t="106151" x="7685088" y="2762250"/>
          <p14:tracePt t="106167" x="7689850" y="2762250"/>
          <p14:tracePt t="106251" x="7700963" y="2762250"/>
          <p14:tracePt t="106262" x="7705725" y="2755900"/>
          <p14:tracePt t="106268" x="7705725" y="2751138"/>
          <p14:tracePt t="106286" x="7723188" y="2740025"/>
          <p14:tracePt t="106301" x="7743825" y="2735263"/>
          <p14:tracePt t="106318" x="7781925" y="2713038"/>
          <p14:tracePt t="106334" x="7831138" y="2713038"/>
          <p14:tracePt t="106351" x="7878763" y="2701925"/>
          <p14:tracePt t="106368" x="7986713" y="2697163"/>
          <p14:tracePt t="106385" x="8101013" y="2697163"/>
          <p14:tracePt t="106401" x="8166100" y="2697163"/>
          <p14:tracePt t="106417" x="8296275" y="2697163"/>
          <p14:tracePt t="106434" x="8435975" y="2697163"/>
          <p14:tracePt t="106451" x="8532813" y="2697163"/>
          <p14:tracePt t="106467" x="8685213" y="2697163"/>
          <p14:tracePt t="106485" x="8739188" y="2697163"/>
          <p14:tracePt t="106501" x="8770938" y="2697163"/>
          <p14:tracePt t="106517" x="8867775" y="2697163"/>
          <p14:tracePt t="106534" x="8955088" y="2697163"/>
          <p14:tracePt t="106551" x="9067800" y="2697163"/>
          <p14:tracePt t="106568" x="9155113" y="2697163"/>
          <p14:tracePt t="106584" x="9317038" y="2697163"/>
          <p14:tracePt t="106601" x="9413875" y="2697163"/>
          <p14:tracePt t="106617" x="9544050" y="2697163"/>
          <p14:tracePt t="106634" x="9678988" y="2697163"/>
          <p14:tracePt t="106651" x="9793288" y="2697163"/>
          <p14:tracePt t="106667" x="9921875" y="2697163"/>
          <p14:tracePt t="106684" x="9998075" y="2697163"/>
          <p14:tracePt t="106701" x="10063163" y="2697163"/>
          <p14:tracePt t="106718" x="10137775" y="2697163"/>
          <p14:tracePt t="106734" x="10198100" y="2697163"/>
          <p14:tracePt t="106751" x="10256838" y="2697163"/>
          <p14:tracePt t="106768" x="10290175" y="2697163"/>
          <p14:tracePt t="106786" x="10348913" y="2690813"/>
          <p14:tracePt t="106801" x="10355263" y="2690813"/>
          <p14:tracePt t="106818" x="10456863" y="2690813"/>
          <p14:tracePt t="106834" x="10510838" y="2690813"/>
          <p14:tracePt t="106851" x="10575925" y="2690813"/>
          <p14:tracePt t="106867" x="10641013" y="2690813"/>
          <p14:tracePt t="106884" x="10683875" y="2690813"/>
          <p14:tracePt t="106901" x="10717213" y="2690813"/>
          <p14:tracePt t="106917" x="10760075" y="2690813"/>
          <p14:tracePt t="106934" x="10798175" y="2690813"/>
          <p14:tracePt t="106951" x="10841038" y="2690813"/>
          <p14:tracePt t="106967" x="10895013" y="2690813"/>
          <p14:tracePt t="106984" x="10944225" y="2690813"/>
          <p14:tracePt t="107001" x="10971213" y="2690813"/>
          <p14:tracePt t="107018" x="10987088" y="2690813"/>
          <p14:tracePt t="107035" x="11014075" y="2686050"/>
          <p14:tracePt t="107051" x="11025188" y="2686050"/>
          <p14:tracePt t="107375" x="11007725" y="2686050"/>
          <p14:tracePt t="107385" x="10922000" y="2686050"/>
          <p14:tracePt t="107389" x="10890250" y="2686050"/>
          <p14:tracePt t="107401" x="10802938" y="2701925"/>
          <p14:tracePt t="107434" x="10333038" y="2789238"/>
          <p14:tracePt t="107467" x="9202738" y="2989263"/>
          <p14:tracePt t="107502" x="8689975" y="3052763"/>
          <p14:tracePt t="107518" x="8343900" y="3070225"/>
          <p14:tracePt t="107534" x="7943850" y="3070225"/>
          <p14:tracePt t="107551" x="7543800" y="3043238"/>
          <p14:tracePt t="107568" x="7231063" y="3016250"/>
          <p14:tracePt t="107584" x="6734175" y="2989263"/>
          <p14:tracePt t="107601" x="6538913" y="2978150"/>
          <p14:tracePt t="107617" x="6307138" y="2978150"/>
          <p14:tracePt t="107634" x="6064250" y="2978150"/>
          <p14:tracePt t="107640" x="5965825" y="2978150"/>
          <p14:tracePt t="107651" x="5884863" y="2978150"/>
          <p14:tracePt t="107667" x="5691188" y="2978150"/>
          <p14:tracePt t="107686" x="5572125" y="2989263"/>
          <p14:tracePt t="107701" x="5534025" y="3005138"/>
          <p14:tracePt t="107717" x="5457825" y="3016250"/>
          <p14:tracePt t="107737" x="5399088" y="3043238"/>
          <p14:tracePt t="107751" x="5360988" y="3070225"/>
          <p14:tracePt t="107768" x="5322888" y="3086100"/>
          <p14:tracePt t="107786" x="5284788" y="3097213"/>
          <p14:tracePt t="107801" x="5280025" y="3101975"/>
          <p14:tracePt t="107818" x="5268913" y="3113088"/>
          <p14:tracePt t="107835" x="5253038" y="3117850"/>
          <p14:tracePt t="107851" x="5248275" y="3124200"/>
          <p14:tracePt t="107868" x="5210175" y="3140075"/>
          <p14:tracePt t="107884" x="5192713" y="3160713"/>
          <p14:tracePt t="107901" x="5160963" y="3178175"/>
          <p14:tracePt t="107918" x="5145088" y="3182938"/>
          <p14:tracePt t="107934" x="5129213" y="3189288"/>
          <p14:tracePt t="107951" x="5095875" y="3194050"/>
          <p14:tracePt t="108065" x="5091113" y="3198813"/>
          <p14:tracePt t="108071" x="5091113" y="3209925"/>
          <p14:tracePt t="108084" x="5091113" y="3225800"/>
          <p14:tracePt t="108101" x="5084763" y="3236913"/>
          <p14:tracePt t="108118" x="5064125" y="3275013"/>
          <p14:tracePt t="108134" x="5037138" y="3297238"/>
          <p14:tracePt t="108141" x="5010150" y="3317875"/>
          <p14:tracePt t="108153" x="4960938" y="3351213"/>
          <p14:tracePt t="108167" x="4933950" y="3355975"/>
          <p14:tracePt t="108185" x="4857750" y="3394075"/>
          <p14:tracePt t="108201" x="4756150" y="3432175"/>
          <p14:tracePt t="108217" x="4637088" y="3459163"/>
          <p14:tracePt t="108235" x="4464050" y="3479800"/>
          <p14:tracePt t="108252" x="4356100" y="3486150"/>
          <p14:tracePt t="108268" x="4313238" y="3486150"/>
          <p14:tracePt t="108285" x="4156075" y="3486150"/>
          <p14:tracePt t="108300" x="4021138" y="3432175"/>
          <p14:tracePt t="108318" x="3922713" y="3371850"/>
          <p14:tracePt t="108334" x="3848100" y="3306763"/>
          <p14:tracePt t="108351" x="3744913" y="3221038"/>
          <p14:tracePt t="108368" x="3702050" y="3182938"/>
          <p14:tracePt t="108384" x="3641725" y="3097213"/>
          <p14:tracePt t="108401" x="3587750" y="2998788"/>
          <p14:tracePt t="108418" x="3529013" y="2906713"/>
          <p14:tracePt t="108434" x="3459163" y="2789238"/>
          <p14:tracePt t="108451" x="3448050" y="2735263"/>
          <p14:tracePt t="108467" x="3425825" y="2674938"/>
          <p14:tracePt t="108486" x="3425825" y="2605088"/>
          <p14:tracePt t="108501" x="3425825" y="2481263"/>
          <p14:tracePt t="108519" x="3459163" y="2382838"/>
          <p14:tracePt t="108534" x="3529013" y="2308225"/>
          <p14:tracePt t="108551" x="3578225" y="2274888"/>
          <p14:tracePt t="108568" x="3760788" y="2216150"/>
          <p14:tracePt t="108584" x="3906838" y="2173288"/>
          <p14:tracePt t="108601" x="4075113" y="2162175"/>
          <p14:tracePt t="108618" x="4248150" y="2162175"/>
          <p14:tracePt t="108635" x="4448175" y="2162175"/>
          <p14:tracePt t="108638" x="4475163" y="2162175"/>
          <p14:tracePt t="108650" x="4540250" y="2162175"/>
          <p14:tracePt t="108667" x="4713288" y="2166938"/>
          <p14:tracePt t="108684" x="4837113" y="2200275"/>
          <p14:tracePt t="108700" x="4929188" y="2220913"/>
          <p14:tracePt t="108717" x="5048250" y="2263775"/>
          <p14:tracePt t="108734" x="5111750" y="2281238"/>
          <p14:tracePt t="108750" x="5138738" y="2297113"/>
          <p14:tracePt t="108767" x="5176838" y="2312988"/>
          <p14:tracePt t="108784" x="5221288" y="2317750"/>
          <p14:tracePt t="108800" x="5307013" y="2344738"/>
          <p14:tracePt t="108817" x="5338763" y="2355850"/>
          <p14:tracePt t="108834" x="5365750" y="2378075"/>
          <p14:tracePt t="108850" x="5430838" y="2393950"/>
          <p14:tracePt t="108867" x="5464175" y="2405063"/>
          <p14:tracePt t="108884" x="5475288" y="2427288"/>
          <p14:tracePt t="108901" x="5491163" y="2443163"/>
          <p14:tracePt t="108917" x="5507038" y="2470150"/>
          <p14:tracePt t="108934" x="5534025" y="2551113"/>
          <p14:tracePt t="108950" x="5556250" y="2616200"/>
          <p14:tracePt t="108967" x="5565775" y="2659063"/>
          <p14:tracePt t="108984" x="5576888" y="2701925"/>
          <p14:tracePt t="109001" x="5583238" y="2751138"/>
          <p14:tracePt t="109017" x="5603875" y="2836863"/>
          <p14:tracePt t="109034" x="5603875" y="2901950"/>
          <p14:tracePt t="109050" x="5603875" y="2940050"/>
          <p14:tracePt t="109068" x="5603875" y="3043238"/>
          <p14:tracePt t="109085" x="5603875" y="3097213"/>
          <p14:tracePt t="109101" x="5603875" y="3160713"/>
          <p14:tracePt t="109118" x="5599113" y="3205163"/>
          <p14:tracePt t="109134" x="5572125" y="3248025"/>
          <p14:tracePt t="109157" x="5572125" y="3252788"/>
          <p14:tracePt t="109175" x="5565775" y="3259138"/>
          <p14:tracePt t="109212" x="5565775" y="3252788"/>
          <p14:tracePt t="114274" x="5565775" y="3248025"/>
          <p14:tracePt t="114285" x="5565775" y="3243263"/>
          <p14:tracePt t="114326" x="5565775" y="3236913"/>
          <p14:tracePt t="114467" x="5565775" y="3232150"/>
          <p14:tracePt t="114473" x="5565775" y="3225800"/>
          <p14:tracePt t="114502" x="5565775" y="3221038"/>
          <p14:tracePt t="114617" x="5565775" y="3209925"/>
          <p14:tracePt t="114629" x="5565775" y="3205163"/>
          <p14:tracePt t="114634" x="5556250" y="3205163"/>
          <p14:tracePt t="114651" x="5522913" y="3198813"/>
          <p14:tracePt t="114684" x="5372100" y="3167063"/>
          <p14:tracePt t="114718" x="5160963" y="3106738"/>
          <p14:tracePt t="114751" x="4938713" y="3059113"/>
          <p14:tracePt t="114768" x="4911725" y="3048000"/>
          <p14:tracePt t="114785" x="4902200" y="3032125"/>
          <p14:tracePt t="114801" x="4868863" y="3009900"/>
          <p14:tracePt t="114818" x="4852988" y="2998788"/>
          <p14:tracePt t="114835" x="4837113" y="2994025"/>
          <p14:tracePt t="114851" x="4814888" y="2994025"/>
          <p14:tracePt t="114867" x="4794250" y="2989263"/>
          <p14:tracePt t="114884" x="4783138" y="2989263"/>
          <p14:tracePt t="114902" x="4776788" y="2989263"/>
          <p14:tracePt t="114928" x="4772025" y="2989263"/>
          <p14:tracePt t="114947" x="4760913" y="2989263"/>
          <p14:tracePt t="114952" x="4756150" y="2989263"/>
          <p14:tracePt t="115012" x="4749800" y="2989263"/>
          <p14:tracePt t="115033" x="4745038" y="2998788"/>
          <p14:tracePt t="115038" x="4745038" y="3016250"/>
          <p14:tracePt t="115051" x="4733925" y="3043238"/>
          <p14:tracePt t="115068" x="4733925" y="3052763"/>
          <p14:tracePt t="115086" x="4729163" y="3090863"/>
          <p14:tracePt t="115154" x="4729163" y="3097213"/>
          <p14:tracePt t="115176" x="4733925" y="3097213"/>
          <p14:tracePt t="115184" x="4749800" y="3097213"/>
          <p14:tracePt t="115195" x="4772025" y="3086100"/>
          <p14:tracePt t="115218" x="4799013" y="3074988"/>
          <p14:tracePt t="115235" x="4841875" y="3048000"/>
          <p14:tracePt t="115251" x="4868863" y="3032125"/>
          <p14:tracePt t="115268" x="4879975" y="3021013"/>
          <p14:tracePt t="115285" x="4879975" y="3016250"/>
          <p14:tracePt t="115301" x="4891088" y="3005138"/>
          <p14:tracePt t="115334" x="4891088" y="2994025"/>
          <p14:tracePt t="115351" x="4891088" y="2989263"/>
          <p14:tracePt t="115368" x="4837113" y="2962275"/>
          <p14:tracePt t="115384" x="4767263" y="2955925"/>
          <p14:tracePt t="115401" x="4648200" y="2955925"/>
          <p14:tracePt t="115418" x="4522788" y="2955925"/>
          <p14:tracePt t="115434" x="4371975" y="2955925"/>
          <p14:tracePt t="115451" x="4344988" y="2955925"/>
          <p14:tracePt t="115468" x="4318000" y="2955925"/>
          <p14:tracePt t="115487" x="4306888" y="2967038"/>
          <p14:tracePt t="115501" x="4302125" y="2967038"/>
          <p14:tracePt t="115614" x="4302125" y="2962275"/>
          <p14:tracePt t="115619" x="4306888" y="2962275"/>
          <p14:tracePt t="115635" x="4349750" y="2940050"/>
          <p14:tracePt t="115651" x="4387850" y="2917825"/>
          <p14:tracePt t="115668" x="4430713" y="2913063"/>
          <p14:tracePt t="115684" x="4464050" y="2906713"/>
          <p14:tracePt t="115701" x="4506913" y="2901950"/>
          <p14:tracePt t="115717" x="4540250" y="2901950"/>
          <p14:tracePt t="115735" x="4567238" y="2901950"/>
          <p14:tracePt t="115751" x="4576763" y="2901950"/>
          <p14:tracePt t="115997" x="4572000" y="2901950"/>
          <p14:tracePt t="116197" x="4567238" y="2917825"/>
          <p14:tracePt t="116208" x="4560888" y="2924175"/>
          <p14:tracePt t="116217" x="4549775" y="2928938"/>
          <p14:tracePt t="116221" x="4540250" y="2928938"/>
          <p14:tracePt t="116235" x="4506913" y="2935288"/>
          <p14:tracePt t="116268" x="4421188" y="2940050"/>
          <p14:tracePt t="116301" x="4329113" y="2940050"/>
          <p14:tracePt t="116334" x="4313238" y="2940050"/>
          <p14:tracePt t="116368" x="4306888" y="2940050"/>
          <p14:tracePt t="116384" x="4340225" y="2906713"/>
          <p14:tracePt t="116401" x="4387850" y="2879725"/>
          <p14:tracePt t="116418" x="4459288" y="2870200"/>
          <p14:tracePt t="116434" x="4630738" y="2870200"/>
          <p14:tracePt t="116451" x="4740275" y="2870200"/>
          <p14:tracePt t="116468" x="4902200" y="2870200"/>
          <p14:tracePt t="116486" x="5095875" y="2870200"/>
          <p14:tracePt t="116501" x="5257800" y="2870200"/>
          <p14:tracePt t="116518" x="5480050" y="2870200"/>
          <p14:tracePt t="116535" x="5626100" y="2870200"/>
          <p14:tracePt t="116551" x="5711825" y="2870200"/>
          <p14:tracePt t="116568" x="5837238" y="2870200"/>
          <p14:tracePt t="116584" x="6010275" y="2870200"/>
          <p14:tracePt t="116601" x="6138863" y="2852738"/>
          <p14:tracePt t="116618" x="6242050" y="2847975"/>
          <p14:tracePt t="116635" x="6392863" y="2847975"/>
          <p14:tracePt t="116639" x="6408738" y="2847975"/>
          <p14:tracePt t="116651" x="6442075" y="2847975"/>
          <p14:tracePt t="116668" x="6511925" y="2847975"/>
          <p14:tracePt t="116684" x="6538913" y="2847975"/>
          <p14:tracePt t="116701" x="6550025" y="2847975"/>
          <p14:tracePt t="116718" x="6554788" y="2847975"/>
          <p14:tracePt t="116864" x="6554788" y="2852738"/>
          <p14:tracePt t="116873" x="6550025" y="2852738"/>
          <p14:tracePt t="116879" x="6538913" y="2863850"/>
          <p14:tracePt t="116890" x="6527800" y="2870200"/>
          <p14:tracePt t="116901" x="6500813" y="2886075"/>
          <p14:tracePt t="116918" x="6426200" y="2913063"/>
          <p14:tracePt t="116934" x="6403975" y="2913063"/>
          <p14:tracePt t="116951" x="6350000" y="2917825"/>
          <p14:tracePt t="116968" x="6296025" y="2928938"/>
          <p14:tracePt t="116985" x="6219825" y="2940050"/>
          <p14:tracePt t="117002" x="6084888" y="2944813"/>
          <p14:tracePt t="117018" x="5954713" y="2962275"/>
          <p14:tracePt t="117035" x="5900738" y="2962275"/>
          <p14:tracePt t="117051" x="5745163" y="2962275"/>
          <p14:tracePt t="117068" x="5603875" y="2962275"/>
          <p14:tracePt t="117084" x="5392738" y="2962275"/>
          <p14:tracePt t="117101" x="5264150" y="2962275"/>
          <p14:tracePt t="117117" x="5187950" y="2962275"/>
          <p14:tracePt t="117134" x="4987925" y="2962275"/>
          <p14:tracePt t="117140" x="4918075" y="2955925"/>
          <p14:tracePt t="117152" x="4864100" y="2944813"/>
          <p14:tracePt t="117168" x="4756150" y="2944813"/>
          <p14:tracePt t="117184" x="4668838" y="2944813"/>
          <p14:tracePt t="117201" x="4518025" y="2944813"/>
          <p14:tracePt t="117218" x="4425950" y="2944813"/>
          <p14:tracePt t="117235" x="4329113" y="2940050"/>
          <p14:tracePt t="117251" x="4264025" y="2928938"/>
          <p14:tracePt t="117268" x="4221163" y="2924175"/>
          <p14:tracePt t="117285" x="4187825" y="2924175"/>
          <p14:tracePt t="117301" x="4176713" y="2924175"/>
          <p14:tracePt t="117318" x="4171950" y="2924175"/>
          <p14:tracePt t="117335" x="4144963" y="2924175"/>
          <p14:tracePt t="117352" x="4122738" y="2917825"/>
          <p14:tracePt t="117642" x="4122738" y="2906713"/>
          <p14:tracePt t="117646" x="4133850" y="2906713"/>
          <p14:tracePt t="117655" x="4144963" y="2906713"/>
          <p14:tracePt t="117668" x="4171950" y="2906713"/>
          <p14:tracePt t="117684" x="4205288" y="2901950"/>
          <p14:tracePt t="117701" x="4313238" y="2901950"/>
          <p14:tracePt t="117718" x="4376738" y="2901950"/>
          <p14:tracePt t="117736" x="4491038" y="2901950"/>
          <p14:tracePt t="117751" x="4684713" y="2906713"/>
          <p14:tracePt t="117768" x="4837113" y="2906713"/>
          <p14:tracePt t="117785" x="5021263" y="2906713"/>
          <p14:tracePt t="117801" x="5280025" y="2906713"/>
          <p14:tracePt t="117818" x="5414963" y="2906713"/>
          <p14:tracePt t="117834" x="5538788" y="2906713"/>
          <p14:tracePt t="117851" x="5700713" y="2906713"/>
          <p14:tracePt t="117868" x="5765800" y="2906713"/>
          <p14:tracePt t="117884" x="5846763" y="2913063"/>
          <p14:tracePt t="117902" x="5922963" y="2928938"/>
          <p14:tracePt t="117918" x="5965825" y="2935288"/>
          <p14:tracePt t="117934" x="6026150" y="2967038"/>
          <p14:tracePt t="117951" x="6046788" y="2978150"/>
          <p14:tracePt t="117968" x="6069013" y="2989263"/>
          <p14:tracePt t="117985" x="6073775" y="2998788"/>
          <p14:tracePt t="118001" x="6073775" y="3009900"/>
          <p14:tracePt t="118018" x="6073775" y="3032125"/>
          <p14:tracePt t="118035" x="6057900" y="3043238"/>
          <p14:tracePt t="118051" x="6030913" y="3043238"/>
          <p14:tracePt t="118068" x="5976938" y="3059113"/>
          <p14:tracePt t="118084" x="5853113" y="3059113"/>
          <p14:tracePt t="118101" x="5756275" y="3059113"/>
          <p14:tracePt t="118118" x="5673725" y="3036888"/>
          <p14:tracePt t="118135" x="5518150" y="2982913"/>
          <p14:tracePt t="118140" x="5491163" y="2978150"/>
          <p14:tracePt t="118151" x="5403850" y="2951163"/>
          <p14:tracePt t="118168" x="5280025" y="2917825"/>
          <p14:tracePt t="118184" x="5149850" y="2890838"/>
          <p14:tracePt t="118201" x="5053013" y="2879725"/>
          <p14:tracePt t="118218" x="5003800" y="2874963"/>
          <p14:tracePt t="118236" x="4967288" y="2874963"/>
          <p14:tracePt t="118251" x="4956175" y="2874963"/>
          <p14:tracePt t="118298" x="4949825" y="2870200"/>
          <p14:tracePt t="118303" x="4949825" y="2863850"/>
          <p14:tracePt t="118318" x="4949825" y="2832100"/>
          <p14:tracePt t="122353" x="4949825" y="2825750"/>
          <p14:tracePt t="122372" x="5010150" y="2825750"/>
          <p14:tracePt t="122384" x="5041900" y="2825750"/>
          <p14:tracePt t="122390" x="5091113" y="2825750"/>
          <p14:tracePt t="122401" x="5111750" y="2825750"/>
          <p14:tracePt t="122418" x="5133975" y="2843213"/>
          <p14:tracePt t="122434" x="5149850" y="2870200"/>
          <p14:tracePt t="122468" x="5156200" y="2962275"/>
          <p14:tracePt t="122501" x="5138738" y="2994025"/>
          <p14:tracePt t="122534" x="5084763" y="3063875"/>
          <p14:tracePt t="122551" x="5075238" y="3074988"/>
          <p14:tracePt t="122568" x="5057775" y="3090863"/>
          <p14:tracePt t="122584" x="5021263" y="3106738"/>
          <p14:tracePt t="122601" x="4960938" y="3106738"/>
          <p14:tracePt t="122618" x="4933950" y="3106738"/>
          <p14:tracePt t="122635" x="4906963" y="3106738"/>
          <p14:tracePt t="122639" x="4891088" y="3113088"/>
          <p14:tracePt t="122651" x="4875213" y="3113088"/>
          <p14:tracePt t="122668" x="4837113" y="3117850"/>
          <p14:tracePt t="122685" x="4749800" y="3144838"/>
          <p14:tracePt t="122701" x="4706938" y="3167063"/>
          <p14:tracePt t="122718" x="4641850" y="3178175"/>
          <p14:tracePt t="122735" x="4549775" y="3205163"/>
          <p14:tracePt t="122751" x="4421188" y="3232150"/>
          <p14:tracePt t="122768" x="4306888" y="3259138"/>
          <p14:tracePt t="122785" x="4237038" y="3259138"/>
          <p14:tracePt t="122801" x="4117975" y="3259138"/>
          <p14:tracePt t="122818" x="4021138" y="3259138"/>
          <p14:tracePt t="122835" x="3967163" y="3259138"/>
          <p14:tracePt t="122851" x="3933825" y="3259138"/>
          <p14:tracePt t="122868" x="3906838" y="3232150"/>
          <p14:tracePt t="122885" x="3890963" y="3205163"/>
          <p14:tracePt t="122901" x="3886200" y="3178175"/>
          <p14:tracePt t="122918" x="3879850" y="3140075"/>
          <p14:tracePt t="122934" x="3875088" y="3074988"/>
          <p14:tracePt t="122951" x="3875088" y="3016250"/>
          <p14:tracePt t="122968" x="3863975" y="2870200"/>
          <p14:tracePt t="122985" x="3859213" y="2809875"/>
          <p14:tracePt t="123002" x="3859213" y="2751138"/>
          <p14:tracePt t="123018" x="3859213" y="2643188"/>
          <p14:tracePt t="123036" x="3863975" y="2566988"/>
          <p14:tracePt t="123051" x="3895725" y="2497138"/>
          <p14:tracePt t="123069" x="3933825" y="2459038"/>
          <p14:tracePt t="123085" x="3971925" y="2416175"/>
          <p14:tracePt t="123101" x="4025900" y="2378075"/>
          <p14:tracePt t="123118" x="4095750" y="2362200"/>
          <p14:tracePt t="123134" x="4171950" y="2362200"/>
          <p14:tracePt t="123139" x="4214813" y="2362200"/>
          <p14:tracePt t="123151" x="4241800" y="2362200"/>
          <p14:tracePt t="123168" x="4322763" y="2362200"/>
          <p14:tracePt t="123185" x="4360863" y="2366963"/>
          <p14:tracePt t="123201" x="4371975" y="2371725"/>
          <p14:tracePt t="123249" x="4387850" y="2382838"/>
          <p14:tracePt t="123268" x="4403725" y="2382838"/>
          <p14:tracePt t="123285" x="4459288" y="2382838"/>
          <p14:tracePt t="123301" x="4491038" y="2389188"/>
          <p14:tracePt t="123318" x="4621213" y="2393950"/>
          <p14:tracePt t="123335" x="4745038" y="2405063"/>
          <p14:tracePt t="123351" x="4821238" y="2405063"/>
          <p14:tracePt t="123368" x="5111750" y="2405063"/>
          <p14:tracePt t="123385" x="5430838" y="2405063"/>
          <p14:tracePt t="123401" x="5664200" y="2405063"/>
          <p14:tracePt t="123418" x="5949950" y="2405063"/>
          <p14:tracePt t="123434" x="6138863" y="2405063"/>
          <p14:tracePt t="123451" x="6604000" y="2405063"/>
          <p14:tracePt t="123468" x="6734175" y="2405063"/>
          <p14:tracePt t="123484" x="6862763" y="2405063"/>
          <p14:tracePt t="123502" x="7062788" y="2454275"/>
          <p14:tracePt t="123518" x="7197725" y="2463800"/>
          <p14:tracePt t="123535" x="7334250" y="2486025"/>
          <p14:tracePt t="123551" x="7419975" y="2486025"/>
          <p14:tracePt t="123568" x="7570788" y="2501900"/>
          <p14:tracePt t="123584" x="7689850" y="2517775"/>
          <p14:tracePt t="123601" x="7835900" y="2544763"/>
          <p14:tracePt t="123618" x="7993063" y="2571750"/>
          <p14:tracePt t="123635" x="8089900" y="2571750"/>
          <p14:tracePt t="123640" x="8159750" y="2578100"/>
          <p14:tracePt t="123651" x="8170863" y="2578100"/>
          <p14:tracePt t="123668" x="8181975" y="2578100"/>
          <p14:tracePt t="123694" x="8154988" y="25400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Responses to SB and NSB-matrix approach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969623"/>
                <a:ext cx="5181600" cy="32073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Perfectively specific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969623"/>
                <a:ext cx="5181600" cy="3207340"/>
              </a:xfrm>
              <a:blipFill>
                <a:blip r:embed="rId4"/>
                <a:stretch>
                  <a:fillRect l="-2471" t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418217" y="3047549"/>
                <a:ext cx="5181600" cy="32073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Considering NSB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18217" y="3047549"/>
                <a:ext cx="5181600" cy="3207340"/>
              </a:xfrm>
              <a:blipFill>
                <a:blip r:embed="rId5"/>
                <a:stretch>
                  <a:fillRect l="-2471" t="-3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360023" y="1331961"/>
            <a:ext cx="7323909" cy="1715588"/>
            <a:chOff x="2360023" y="1331961"/>
            <a:chExt cx="7323909" cy="1715588"/>
          </a:xfrm>
        </p:grpSpPr>
        <p:sp>
          <p:nvSpPr>
            <p:cNvPr id="6" name="Rectangle 5"/>
            <p:cNvSpPr/>
            <p:nvPr/>
          </p:nvSpPr>
          <p:spPr>
            <a:xfrm>
              <a:off x="7702732" y="1331961"/>
              <a:ext cx="1981200" cy="17155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/>
            <p:cNvCxnSpPr>
              <a:stCxn id="6" idx="1"/>
              <a:endCxn id="6" idx="3"/>
            </p:cNvCxnSpPr>
            <p:nvPr/>
          </p:nvCxnSpPr>
          <p:spPr>
            <a:xfrm>
              <a:off x="7702732" y="2189755"/>
              <a:ext cx="1981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7905204" y="1475653"/>
              <a:ext cx="627017" cy="62701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908868" y="1485585"/>
              <a:ext cx="627017" cy="627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905204" y="2305144"/>
              <a:ext cx="627017" cy="627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908868" y="2291740"/>
              <a:ext cx="627017" cy="62701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60023" y="1526934"/>
              <a:ext cx="48419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Assume we have a four element biosensor that 2</a:t>
              </a:r>
            </a:p>
            <a:p>
              <a:r>
                <a:rPr lang="en-US" dirty="0" smtClean="0"/>
                <a:t>Two elements capture the target</a:t>
              </a:r>
            </a:p>
            <a:p>
              <a:r>
                <a:rPr lang="en-US" dirty="0" smtClean="0"/>
                <a:t>How can we estimate the sensor response?</a:t>
              </a:r>
              <a:endParaRPr lang="en-US" dirty="0"/>
            </a:p>
          </p:txBody>
        </p:sp>
        <p:cxnSp>
          <p:nvCxnSpPr>
            <p:cNvPr id="22" name="Straight Connector 21"/>
            <p:cNvCxnSpPr>
              <a:stCxn id="6" idx="0"/>
            </p:cNvCxnSpPr>
            <p:nvPr/>
          </p:nvCxnSpPr>
          <p:spPr>
            <a:xfrm>
              <a:off x="8693332" y="1331961"/>
              <a:ext cx="17416" cy="1715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Audio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99"/>
    </mc:Choice>
    <mc:Fallback xmlns="">
      <p:transition spd="slow" advTm="144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73" x="8143875" y="2535238"/>
          <p14:tracePt t="7292" x="7273925" y="865188"/>
          <p14:tracePt t="7298" x="7269163" y="854075"/>
          <p14:tracePt t="7313" x="7258050" y="838200"/>
          <p14:tracePt t="7347" x="7258050" y="827088"/>
          <p14:tracePt t="7380" x="7253288" y="811213"/>
          <p14:tracePt t="7413" x="7242175" y="784225"/>
          <p14:tracePt t="7447" x="7127875" y="631825"/>
          <p14:tracePt t="7463" x="7073900" y="566738"/>
          <p14:tracePt t="7480" x="7026275" y="519113"/>
          <p14:tracePt t="7497" x="6988175" y="449263"/>
          <p14:tracePt t="7513" x="6934200" y="400050"/>
          <p14:tracePt t="7530" x="6889750" y="377825"/>
          <p14:tracePt t="7547" x="6869113" y="373063"/>
          <p14:tracePt t="7594" x="6923088" y="431800"/>
          <p14:tracePt t="7604" x="7015163" y="508000"/>
          <p14:tracePt t="7613" x="7042150" y="534988"/>
          <p14:tracePt t="7632" x="7224713" y="935038"/>
          <p14:tracePt t="7647" x="7242175" y="1020763"/>
          <p14:tracePt t="7663" x="7246938" y="1211263"/>
          <p14:tracePt t="7683" x="7307263" y="1427163"/>
          <p14:tracePt t="7698" x="7339013" y="1582738"/>
          <p14:tracePt t="7713" x="7370763" y="1697038"/>
          <p14:tracePt t="7730" x="7388225" y="1789113"/>
          <p14:tracePt t="7747" x="7415213" y="1885950"/>
          <p14:tracePt t="7763" x="7446963" y="2000250"/>
          <p14:tracePt t="7780" x="7458075" y="2036763"/>
          <p14:tracePt t="7821" x="7458075" y="2043113"/>
          <p14:tracePt t="7830" x="7462838" y="2054225"/>
          <p14:tracePt t="7847" x="7469188" y="2097088"/>
          <p14:tracePt t="7864" x="7485063" y="2139950"/>
          <p14:tracePt t="7880" x="7485063" y="2162175"/>
          <p14:tracePt t="7897" x="7485063" y="2166938"/>
          <p14:tracePt t="7946" x="7489825" y="2166938"/>
          <p14:tracePt t="7958" x="7512050" y="2166938"/>
          <p14:tracePt t="7967" x="7527925" y="2166938"/>
          <p14:tracePt t="7980" x="7570788" y="2166938"/>
          <p14:tracePt t="7997" x="7635875" y="2166938"/>
          <p14:tracePt t="8013" x="7716838" y="2166938"/>
          <p14:tracePt t="8030" x="7820025" y="2151063"/>
          <p14:tracePt t="8047" x="7966075" y="2117725"/>
          <p14:tracePt t="8063" x="8042275" y="2112963"/>
          <p14:tracePt t="8080" x="8074025" y="2108200"/>
          <p14:tracePt t="8099" x="8078788" y="2101850"/>
          <p14:tracePt t="8204" x="8085138" y="2101850"/>
          <p14:tracePt t="8233" x="8096250" y="2097088"/>
          <p14:tracePt t="8245" x="8101013" y="2097088"/>
          <p14:tracePt t="8250" x="8101013" y="2090738"/>
          <p14:tracePt t="8263" x="8112125" y="2081213"/>
          <p14:tracePt t="8297" x="8116888" y="2058988"/>
          <p14:tracePt t="8330" x="8123238" y="2054225"/>
          <p14:tracePt t="8396" x="8123238" y="2047875"/>
          <p14:tracePt t="8412" x="8123238" y="2043113"/>
          <p14:tracePt t="8417" x="8123238" y="2036763"/>
          <p14:tracePt t="8430" x="8123238" y="2027238"/>
          <p14:tracePt t="8447" x="8116888" y="2016125"/>
          <p14:tracePt t="8463" x="8105775" y="2009775"/>
          <p14:tracePt t="8480" x="8096250" y="2000250"/>
          <p14:tracePt t="8497" x="8089900" y="2000250"/>
          <p14:tracePt t="8513" x="8074025" y="1982788"/>
          <p14:tracePt t="8530" x="8069263" y="1978025"/>
          <p14:tracePt t="8547" x="8058150" y="1962150"/>
          <p14:tracePt t="8563" x="8051800" y="1946275"/>
          <p14:tracePt t="8580" x="8035925" y="1901825"/>
          <p14:tracePt t="8597" x="8024813" y="1881188"/>
          <p14:tracePt t="8614" x="8024813" y="1874838"/>
          <p14:tracePt t="8631" x="7997825" y="1831975"/>
          <p14:tracePt t="8647" x="7997825" y="1827213"/>
          <p14:tracePt t="8663" x="7993063" y="1816100"/>
          <p14:tracePt t="8681" x="7986713" y="1800225"/>
          <p14:tracePt t="8697" x="7981950" y="1782763"/>
          <p14:tracePt t="8713" x="7970838" y="1778000"/>
          <p14:tracePt t="8730" x="7970838" y="1773238"/>
          <p14:tracePt t="8747" x="7966075" y="1762125"/>
          <p14:tracePt t="8764" x="7959725" y="1746250"/>
          <p14:tracePt t="8780" x="7959725" y="1739900"/>
          <p14:tracePt t="8813" x="7959725" y="1735138"/>
          <p14:tracePt t="8906" x="7959725" y="1728788"/>
          <p14:tracePt t="8912" x="7959725" y="1724025"/>
          <p14:tracePt t="8920" x="7970838" y="1724025"/>
          <p14:tracePt t="8930" x="7986713" y="1724025"/>
          <p14:tracePt t="8947" x="8078788" y="1724025"/>
          <p14:tracePt t="8963" x="8170863" y="1724025"/>
          <p14:tracePt t="8980" x="8258175" y="1724025"/>
          <p14:tracePt t="8997" x="8386763" y="1724025"/>
          <p14:tracePt t="9013" x="8570913" y="1739900"/>
          <p14:tracePt t="9030" x="8685213" y="1755775"/>
          <p14:tracePt t="9047" x="8793163" y="1762125"/>
          <p14:tracePt t="9063" x="8874125" y="1778000"/>
          <p14:tracePt t="9080" x="8993188" y="1793875"/>
          <p14:tracePt t="9098" x="9128125" y="1831975"/>
          <p14:tracePt t="9114" x="9202738" y="1843088"/>
          <p14:tracePt t="9130" x="9256713" y="1854200"/>
          <p14:tracePt t="9147" x="9285288" y="1854200"/>
          <p14:tracePt t="9164" x="9317038" y="1854200"/>
          <p14:tracePt t="9180" x="9328150" y="1858963"/>
          <p14:tracePt t="9197" x="9332913" y="1863725"/>
          <p14:tracePt t="9213" x="9339263" y="1870075"/>
          <p14:tracePt t="9230" x="9348788" y="1897063"/>
          <p14:tracePt t="9247" x="9382125" y="2027238"/>
          <p14:tracePt t="9264" x="9386888" y="2090738"/>
          <p14:tracePt t="9280" x="9386888" y="2254250"/>
          <p14:tracePt t="9297" x="9386888" y="2497138"/>
          <p14:tracePt t="9313" x="9398000" y="2708275"/>
          <p14:tracePt t="9330" x="9398000" y="2825750"/>
          <p14:tracePt t="9348" x="9409113" y="2906713"/>
          <p14:tracePt t="9364" x="9420225" y="3005138"/>
          <p14:tracePt t="9381" x="9436100" y="3063875"/>
          <p14:tracePt t="9470" x="9436100" y="3070225"/>
          <p14:tracePt t="9480" x="9429750" y="3070225"/>
          <p14:tracePt t="9492" x="9386888" y="3070225"/>
          <p14:tracePt t="9499" x="9359900" y="3070225"/>
          <p14:tracePt t="9513" x="9251950" y="3070225"/>
          <p14:tracePt t="9530" x="9090025" y="3070225"/>
          <p14:tracePt t="9547" x="8948738" y="3070225"/>
          <p14:tracePt t="9563" x="8809038" y="3070225"/>
          <p14:tracePt t="9580" x="8550275" y="3059113"/>
          <p14:tracePt t="9598" x="8424863" y="3036888"/>
          <p14:tracePt t="9614" x="8370888" y="3032125"/>
          <p14:tracePt t="9630" x="8355013" y="3025775"/>
          <p14:tracePt t="10150" x="8350250" y="3021013"/>
          <p14:tracePt t="10245" x="8350250" y="3009900"/>
          <p14:tracePt t="10312" x="8355013" y="3005138"/>
          <p14:tracePt t="10320" x="8355013" y="2994025"/>
          <p14:tracePt t="10330" x="8355013" y="2989263"/>
          <p14:tracePt t="10347" x="8355013" y="2982913"/>
          <p14:tracePt t="10380" x="8355013" y="2978150"/>
          <p14:tracePt t="10413" x="8355013" y="2971800"/>
          <p14:tracePt t="10447" x="8355013" y="2944813"/>
          <p14:tracePt t="10463" x="8355013" y="2940050"/>
          <p14:tracePt t="11173" x="8355013" y="2935288"/>
          <p14:tracePt t="11246" x="8355013" y="2928938"/>
          <p14:tracePt t="11257" x="8355013" y="2924175"/>
          <p14:tracePt t="11288" x="8355013" y="2917825"/>
          <p14:tracePt t="11294" x="8355013" y="2906713"/>
          <p14:tracePt t="11366" x="8350250" y="2901950"/>
          <p14:tracePt t="11376" x="8343900" y="2897188"/>
          <p14:tracePt t="11429" x="8339138" y="2897188"/>
          <p14:tracePt t="11896" x="8328025" y="2897188"/>
          <p14:tracePt t="12405" x="8328025" y="2890838"/>
          <p14:tracePt t="12415" x="8328025" y="2886075"/>
          <p14:tracePt t="12430" x="8328025" y="2879725"/>
          <p14:tracePt t="12440" x="8328025" y="2863850"/>
          <p14:tracePt t="12447" x="8323263" y="2863850"/>
          <p14:tracePt t="12464" x="8323263" y="2843213"/>
          <p14:tracePt t="12480" x="8323263" y="2832100"/>
          <p14:tracePt t="12514" x="8323263" y="2798763"/>
          <p14:tracePt t="12547" x="8323263" y="2794000"/>
          <p14:tracePt t="12581" x="8323263" y="2789238"/>
          <p14:tracePt t="12597" x="8323263" y="2778125"/>
          <p14:tracePt t="12618" x="8323263" y="2767013"/>
          <p14:tracePt t="12658" x="8323263" y="2762250"/>
          <p14:tracePt t="12666" x="8323263" y="2755900"/>
          <p14:tracePt t="13253" x="8323263" y="2751138"/>
          <p14:tracePt t="13263" x="8323263" y="2728913"/>
          <p14:tracePt t="13268" x="8323263" y="2717800"/>
          <p14:tracePt t="13280" x="8323263" y="2690813"/>
          <p14:tracePt t="13297" x="8323263" y="2659063"/>
          <p14:tracePt t="13314" x="8323263" y="2593975"/>
          <p14:tracePt t="13330" x="8323263" y="2524125"/>
          <p14:tracePt t="13364" x="8350250" y="2436813"/>
          <p14:tracePt t="13397" x="8359775" y="2378075"/>
          <p14:tracePt t="13430" x="8366125" y="2274888"/>
          <p14:tracePt t="13447" x="8366125" y="2232025"/>
          <p14:tracePt t="13463" x="8366125" y="2209800"/>
          <p14:tracePt t="13480" x="8366125" y="2178050"/>
          <p14:tracePt t="13497" x="8366125" y="2155825"/>
          <p14:tracePt t="13513" x="8366125" y="2124075"/>
          <p14:tracePt t="13530" x="8366125" y="2101850"/>
          <p14:tracePt t="13547" x="8366125" y="2085975"/>
          <p14:tracePt t="13564" x="8366125" y="2081213"/>
          <p14:tracePt t="13580" x="8366125" y="2063750"/>
          <p14:tracePt t="13599" x="8366125" y="2054225"/>
          <p14:tracePt t="13646" x="8366125" y="2036763"/>
          <p14:tracePt t="13809" x="8366125" y="2027238"/>
          <p14:tracePt t="14013" x="8366125" y="2020888"/>
          <p14:tracePt t="14024" x="8355013" y="2016125"/>
          <p14:tracePt t="14030" x="8343900" y="2016125"/>
          <p14:tracePt t="14047" x="8316913" y="2005013"/>
          <p14:tracePt t="14064" x="8296275" y="1989138"/>
          <p14:tracePt t="14080" x="8235950" y="1966913"/>
          <p14:tracePt t="14114" x="8197850" y="1951038"/>
          <p14:tracePt t="14147" x="8193088" y="1946275"/>
          <p14:tracePt t="14196" x="8186738" y="1939925"/>
          <p14:tracePt t="14207" x="8181975" y="1935163"/>
          <p14:tracePt t="16092" x="8177213" y="1935163"/>
          <p14:tracePt t="16531" x="8170863" y="1935163"/>
          <p14:tracePt t="16602" x="8159750" y="1935163"/>
          <p14:tracePt t="16631" x="8143875" y="1928813"/>
          <p14:tracePt t="16648" x="8139113" y="1924050"/>
          <p14:tracePt t="16714" x="8132763" y="1924050"/>
          <p14:tracePt t="16726" x="8128000" y="1924050"/>
          <p14:tracePt t="16745" x="8116888" y="1924050"/>
          <p14:tracePt t="16764" x="8105775" y="1919288"/>
          <p14:tracePt t="16780" x="8101013" y="1919288"/>
          <p14:tracePt t="17781" x="8105775" y="1919288"/>
          <p14:tracePt t="17791" x="8116888" y="1919288"/>
          <p14:tracePt t="17802" x="8123238" y="1919288"/>
          <p14:tracePt t="17814" x="8132763" y="1924050"/>
          <p14:tracePt t="17830" x="8154988" y="1935163"/>
          <p14:tracePt t="17847" x="8193088" y="1946275"/>
          <p14:tracePt t="17864" x="8213725" y="1951038"/>
          <p14:tracePt t="17882" x="8274050" y="1962150"/>
          <p14:tracePt t="17914" x="8382000" y="1962150"/>
          <p14:tracePt t="17947" x="8636000" y="1973263"/>
          <p14:tracePt t="17980" x="8777288" y="1993900"/>
          <p14:tracePt t="17997" x="8847138" y="2005013"/>
          <p14:tracePt t="18002" x="8851900" y="2005013"/>
          <p14:tracePt t="18013" x="8878888" y="2016125"/>
          <p14:tracePt t="18031" x="8901113" y="2016125"/>
          <p14:tracePt t="18047" x="8928100" y="2016125"/>
          <p14:tracePt t="18063" x="8955088" y="2020888"/>
          <p14:tracePt t="18080" x="8966200" y="2027238"/>
          <p14:tracePt t="18098" x="8997950" y="2058988"/>
          <p14:tracePt t="18114" x="9009063" y="2070100"/>
          <p14:tracePt t="18130" x="9051925" y="2108200"/>
          <p14:tracePt t="18148" x="9090025" y="2182813"/>
          <p14:tracePt t="18164" x="9117013" y="2270125"/>
          <p14:tracePt t="18181" x="9117013" y="2371725"/>
          <p14:tracePt t="18197" x="9121775" y="2420938"/>
          <p14:tracePt t="18213" x="9166225" y="2632075"/>
          <p14:tracePt t="18230" x="9186863" y="2713038"/>
          <p14:tracePt t="18247" x="9220200" y="2809875"/>
          <p14:tracePt t="18264" x="9240838" y="2874963"/>
          <p14:tracePt t="18280" x="9263063" y="2940050"/>
          <p14:tracePt t="18297" x="9274175" y="2955925"/>
          <p14:tracePt t="18359" x="9274175" y="2971800"/>
          <p14:tracePt t="18381" x="9236075" y="2971800"/>
          <p14:tracePt t="18398" x="9202738" y="2971800"/>
          <p14:tracePt t="18414" x="9105900" y="2971800"/>
          <p14:tracePt t="18431" x="8901113" y="2951163"/>
          <p14:tracePt t="18447" x="8732838" y="2944813"/>
          <p14:tracePt t="18464" x="8613775" y="2935288"/>
          <p14:tracePt t="18481" x="8494713" y="2917825"/>
          <p14:tracePt t="18497" x="8462963" y="2917825"/>
          <p14:tracePt t="18506" x="8451850" y="2917825"/>
          <p14:tracePt t="18515" x="8440738" y="2913063"/>
          <p14:tracePt t="18530" x="8424863" y="2913063"/>
          <p14:tracePt t="18952" x="8397875" y="2913063"/>
          <p14:tracePt t="19067" x="8393113" y="2913063"/>
          <p14:tracePt t="19140" x="8386763" y="2913063"/>
          <p14:tracePt t="19392" x="8382000" y="2913063"/>
          <p14:tracePt t="19451" x="8377238" y="2901950"/>
          <p14:tracePt t="19481" x="8370888" y="2901950"/>
          <p14:tracePt t="19503" x="8370888" y="2897188"/>
          <p14:tracePt t="19517" x="8370888" y="2890838"/>
          <p14:tracePt t="19542" x="8370888" y="2886075"/>
          <p14:tracePt t="19697" x="8370888" y="2879725"/>
          <p14:tracePt t="19719" x="8377238" y="2879725"/>
          <p14:tracePt t="19724" x="8386763" y="2879725"/>
          <p14:tracePt t="19731" x="8393113" y="2879725"/>
          <p14:tracePt t="19747" x="8404225" y="2886075"/>
          <p14:tracePt t="19764" x="8435975" y="2901950"/>
          <p14:tracePt t="19780" x="8440738" y="2906713"/>
          <p14:tracePt t="19797" x="8447088" y="2913063"/>
          <p14:tracePt t="19831" x="8458200" y="2924175"/>
          <p14:tracePt t="19864" x="8474075" y="2962275"/>
          <p14:tracePt t="19898" x="8485188" y="3016250"/>
          <p14:tracePt t="19914" x="8485188" y="3052763"/>
          <p14:tracePt t="19930" x="8485188" y="3113088"/>
          <p14:tracePt t="19947" x="8485188" y="3160713"/>
          <p14:tracePt t="19964" x="8485188" y="3189288"/>
          <p14:tracePt t="19980" x="8478838" y="3297238"/>
          <p14:tracePt t="19997" x="8478838" y="3324225"/>
          <p14:tracePt t="20014" x="8478838" y="3355975"/>
          <p14:tracePt t="20030" x="8474075" y="3367088"/>
          <p14:tracePt t="20047" x="8467725" y="3387725"/>
          <p14:tracePt t="20064" x="8467725" y="3405188"/>
          <p14:tracePt t="20080" x="8462963" y="3414713"/>
          <p14:tracePt t="20099" x="8451850" y="3443288"/>
          <p14:tracePt t="20114" x="8440738" y="3459163"/>
          <p14:tracePt t="20131" x="8435975" y="3463925"/>
          <p14:tracePt t="20147" x="8424863" y="3486150"/>
          <p14:tracePt t="20164" x="8424863" y="3490913"/>
          <p14:tracePt t="20181" x="8413750" y="3497263"/>
          <p14:tracePt t="20197" x="8408988" y="3497263"/>
          <p14:tracePt t="20241" x="8397875" y="3506788"/>
          <p14:tracePt t="20251" x="8382000" y="3506788"/>
          <p14:tracePt t="20264" x="8366125" y="3506788"/>
          <p14:tracePt t="20280" x="8339138" y="3517900"/>
          <p14:tracePt t="20297" x="8305800" y="3517900"/>
          <p14:tracePt t="20314" x="8269288" y="3517900"/>
          <p14:tracePt t="20330" x="8213725" y="3517900"/>
          <p14:tracePt t="20348" x="8150225" y="3502025"/>
          <p14:tracePt t="20364" x="8101013" y="3479800"/>
          <p14:tracePt t="20381" x="8020050" y="3425825"/>
          <p14:tracePt t="20398" x="7905750" y="3344863"/>
          <p14:tracePt t="20414" x="7851775" y="3290888"/>
          <p14:tracePt t="20431" x="7824788" y="3236913"/>
          <p14:tracePt t="20447" x="7815263" y="3194050"/>
          <p14:tracePt t="20464" x="7743825" y="3036888"/>
          <p14:tracePt t="20480" x="7723188" y="2989263"/>
          <p14:tracePt t="20497" x="7673975" y="2897188"/>
          <p14:tracePt t="20514" x="7646988" y="2836863"/>
          <p14:tracePt t="20530" x="7646988" y="2717800"/>
          <p14:tracePt t="20547" x="7646988" y="2609850"/>
          <p14:tracePt t="20564" x="7646988" y="2535238"/>
          <p14:tracePt t="20580" x="7673975" y="2409825"/>
          <p14:tracePt t="20597" x="7700963" y="2308225"/>
          <p14:tracePt t="20614" x="7761288" y="2139950"/>
          <p14:tracePt t="20631" x="7804150" y="2047875"/>
          <p14:tracePt t="20647" x="7835900" y="1989138"/>
          <p14:tracePt t="20664" x="7927975" y="1890713"/>
          <p14:tracePt t="20681" x="8089900" y="1746250"/>
          <p14:tracePt t="20697" x="8213725" y="1658938"/>
          <p14:tracePt t="20714" x="8305800" y="1616075"/>
          <p14:tracePt t="20731" x="8462963" y="1600200"/>
          <p14:tracePt t="20747" x="8582025" y="1593850"/>
          <p14:tracePt t="20764" x="8658225" y="1593850"/>
          <p14:tracePt t="20780" x="8797925" y="1593850"/>
          <p14:tracePt t="20797" x="8928100" y="1609725"/>
          <p14:tracePt t="20814" x="9094788" y="1654175"/>
          <p14:tracePt t="20832" x="9247188" y="1712913"/>
          <p14:tracePt t="20848" x="9294813" y="1735138"/>
          <p14:tracePt t="20864" x="9424988" y="1782763"/>
          <p14:tracePt t="20881" x="9517063" y="1836738"/>
          <p14:tracePt t="20897" x="9640888" y="1951038"/>
          <p14:tracePt t="20914" x="9728200" y="2043113"/>
          <p14:tracePt t="20930" x="9759950" y="2090738"/>
          <p14:tracePt t="20947" x="9825038" y="2227263"/>
          <p14:tracePt t="20964" x="9883775" y="2393950"/>
          <p14:tracePt t="20980" x="9932988" y="2571750"/>
          <p14:tracePt t="20997" x="9971088" y="2717800"/>
          <p14:tracePt t="21014" x="9991725" y="2879725"/>
          <p14:tracePt t="21030" x="9991725" y="2971800"/>
          <p14:tracePt t="21047" x="9991725" y="3032125"/>
          <p14:tracePt t="21064" x="9991725" y="3097213"/>
          <p14:tracePt t="21081" x="9982200" y="3140075"/>
          <p14:tracePt t="21098" x="9964738" y="3178175"/>
          <p14:tracePt t="21114" x="9948863" y="3205163"/>
          <p14:tracePt t="21131" x="9944100" y="3209925"/>
          <p14:tracePt t="21147" x="9932988" y="3216275"/>
          <p14:tracePt t="21215" x="9928225" y="3221038"/>
          <p14:tracePt t="21230" x="9917113" y="3221038"/>
          <p14:tracePt t="21238" x="9906000" y="3225800"/>
          <p14:tracePt t="21254" x="9901238" y="3232150"/>
          <p14:tracePt t="21263" x="9894888" y="3232150"/>
          <p14:tracePt t="21282" x="9879013" y="3232150"/>
          <p14:tracePt t="21297" x="9874250" y="3236913"/>
          <p14:tracePt t="21314" x="9856788" y="3252788"/>
          <p14:tracePt t="21331" x="9852025" y="3252788"/>
          <p14:tracePt t="21349" x="9847263" y="3252788"/>
          <p14:tracePt t="21364" x="9840913" y="3252788"/>
          <p14:tracePt t="21381" x="9836150" y="3259138"/>
          <p14:tracePt t="21397" x="9829800" y="3263900"/>
          <p14:tracePt t="21936" x="9825038" y="3263900"/>
          <p14:tracePt t="22031" x="9820275" y="3263900"/>
          <p14:tracePt t="22086" x="9813925" y="3263900"/>
          <p14:tracePt t="22097" x="9809163" y="3270250"/>
          <p14:tracePt t="22416" x="9798050" y="3270250"/>
          <p14:tracePt t="22429" x="9786938" y="3270250"/>
          <p14:tracePt t="22463" x="9782175" y="3270250"/>
          <p14:tracePt t="22626" x="9775825" y="3270250"/>
          <p14:tracePt t="22631" x="9771063" y="3270250"/>
          <p14:tracePt t="22666" x="9764713" y="3263900"/>
          <p14:tracePt t="22738" x="9755188" y="3263900"/>
          <p14:tracePt t="22757" x="9744075" y="3252788"/>
          <p14:tracePt t="22772" x="9737725" y="3252788"/>
          <p14:tracePt t="22781" x="9732963" y="3248025"/>
          <p14:tracePt t="22814" x="9705975" y="3243263"/>
          <p14:tracePt t="22830" x="9690100" y="3232150"/>
          <p14:tracePt t="22848" x="9690100" y="3225800"/>
          <p14:tracePt t="22864" x="9683750" y="3225800"/>
          <p14:tracePt t="22881" x="9678988" y="3225800"/>
          <p14:tracePt t="22942" x="9667875" y="3225800"/>
          <p14:tracePt t="22962" x="9663113" y="3225800"/>
          <p14:tracePt t="23544" x="9656763" y="3225800"/>
          <p14:tracePt t="23580" x="9652000" y="3225800"/>
          <p14:tracePt t="23584" x="9647238" y="3225800"/>
          <p14:tracePt t="23597" x="9636125" y="3225800"/>
          <p14:tracePt t="23614" x="9609138" y="3198813"/>
          <p14:tracePt t="23631" x="9571038" y="3171825"/>
          <p14:tracePt t="23648" x="9478963" y="3128963"/>
          <p14:tracePt t="23681" x="9420225" y="3106738"/>
          <p14:tracePt t="23714" x="9339263" y="3059113"/>
          <p14:tracePt t="23747" x="9256713" y="3025775"/>
          <p14:tracePt t="23764" x="9202738" y="3005138"/>
          <p14:tracePt t="23780" x="9170988" y="2994025"/>
          <p14:tracePt t="23797" x="9139238" y="2978150"/>
          <p14:tracePt t="23814" x="9105900" y="2967038"/>
          <p14:tracePt t="23831" x="9074150" y="2951163"/>
          <p14:tracePt t="23847" x="9031288" y="2935288"/>
          <p14:tracePt t="23864" x="8986838" y="2906713"/>
          <p14:tracePt t="23881" x="8955088" y="2890838"/>
          <p14:tracePt t="23897" x="8928100" y="2886075"/>
          <p14:tracePt t="23914" x="8894763" y="2863850"/>
          <p14:tracePt t="23931" x="8878888" y="2859088"/>
          <p14:tracePt t="23947" x="8863013" y="2847975"/>
          <p14:tracePt t="23964" x="8851900" y="2836863"/>
          <p14:tracePt t="23980" x="8836025" y="2820988"/>
          <p14:tracePt t="23997" x="8793163" y="2794000"/>
          <p14:tracePt t="24003" x="8782050" y="2782888"/>
          <p14:tracePt t="24013" x="8777288" y="2778125"/>
          <p14:tracePt t="24031" x="8748713" y="2755900"/>
          <p14:tracePt t="24047" x="8721725" y="2740025"/>
          <p14:tracePt t="24064" x="8701088" y="2728913"/>
          <p14:tracePt t="24081" x="8685213" y="2708275"/>
          <p14:tracePt t="24098" x="8667750" y="2690813"/>
          <p14:tracePt t="24115" x="8651875" y="2659063"/>
          <p14:tracePt t="24132" x="8609013" y="2605088"/>
          <p14:tracePt t="24148" x="8582025" y="2571750"/>
          <p14:tracePt t="24164" x="8570913" y="2555875"/>
          <p14:tracePt t="24182" x="8528050" y="2474913"/>
          <p14:tracePt t="24197" x="8523288" y="2463800"/>
          <p14:tracePt t="24214" x="8505825" y="2436813"/>
          <p14:tracePt t="24230" x="8501063" y="2432050"/>
          <p14:tracePt t="24247" x="8494713" y="2416175"/>
          <p14:tracePt t="24264" x="8474075" y="2382838"/>
          <p14:tracePt t="24280" x="8462963" y="2366963"/>
          <p14:tracePt t="24297" x="8447088" y="2317750"/>
          <p14:tracePt t="24314" x="8431213" y="2297113"/>
          <p14:tracePt t="24331" x="8420100" y="2270125"/>
          <p14:tracePt t="24348" x="8408988" y="2259013"/>
          <p14:tracePt t="24365" x="8404225" y="2247900"/>
          <p14:tracePt t="24381" x="8393113" y="2227263"/>
          <p14:tracePt t="24397" x="8377238" y="2200275"/>
          <p14:tracePt t="24414" x="8359775" y="2173288"/>
          <p14:tracePt t="24430" x="8343900" y="2139950"/>
          <p14:tracePt t="24447" x="8343900" y="2135188"/>
          <p14:tracePt t="24464" x="8323263" y="2108200"/>
          <p14:tracePt t="24480" x="8316913" y="2090738"/>
          <p14:tracePt t="24497" x="8312150" y="2081213"/>
          <p14:tracePt t="24564" x="8312150" y="2074863"/>
          <p14:tracePt t="24689" x="8323263" y="2081213"/>
          <p14:tracePt t="24694" x="8332788" y="2090738"/>
          <p14:tracePt t="24700" x="8343900" y="2112963"/>
          <p14:tracePt t="24714" x="8413750" y="2182813"/>
          <p14:tracePt t="24731" x="8582025" y="2339975"/>
          <p14:tracePt t="24747" x="8755063" y="2474913"/>
          <p14:tracePt t="24764" x="8863013" y="2555875"/>
          <p14:tracePt t="24780" x="8982075" y="2647950"/>
          <p14:tracePt t="24797" x="9105900" y="2724150"/>
          <p14:tracePt t="24814" x="9220200" y="2798763"/>
          <p14:tracePt t="24831" x="9285288" y="2843213"/>
          <p14:tracePt t="24848" x="9328150" y="2859088"/>
          <p14:tracePt t="24864" x="9386888" y="2897188"/>
          <p14:tracePt t="24881" x="9398000" y="2906713"/>
          <p14:tracePt t="24898" x="9424988" y="2924175"/>
          <p14:tracePt t="24914" x="9440863" y="2940050"/>
          <p14:tracePt t="24931" x="9447213" y="2944813"/>
          <p14:tracePt t="25077" x="9447213" y="2935288"/>
          <p14:tracePt t="25082" x="9429750" y="2924175"/>
          <p14:tracePt t="25099" x="9312275" y="2794000"/>
          <p14:tracePt t="25115" x="9139238" y="2643188"/>
          <p14:tracePt t="25131" x="9009063" y="2535238"/>
          <p14:tracePt t="25147" x="8582025" y="2193925"/>
          <p14:tracePt t="25164" x="8186738" y="1939925"/>
          <p14:tracePt t="25182" x="7862888" y="1728788"/>
          <p14:tracePt t="25197" x="7824788" y="1701800"/>
          <p14:tracePt t="25371" x="7831138" y="1712913"/>
          <p14:tracePt t="25380" x="7869238" y="1762125"/>
          <p14:tracePt t="25386" x="7896225" y="1782763"/>
          <p14:tracePt t="25398" x="8051800" y="1935163"/>
          <p14:tracePt t="25414" x="8150225" y="2032000"/>
          <p14:tracePt t="25431" x="8332788" y="2182813"/>
          <p14:tracePt t="25447" x="8577263" y="2355850"/>
          <p14:tracePt t="25464" x="8955088" y="2598738"/>
          <p14:tracePt t="25480" x="9101138" y="2681288"/>
          <p14:tracePt t="25497" x="9148763" y="2708275"/>
          <p14:tracePt t="25504" x="9209088" y="2751138"/>
          <p14:tracePt t="25514" x="9240838" y="2771775"/>
          <p14:tracePt t="25531" x="9274175" y="2809875"/>
          <p14:tracePt t="25547" x="9312275" y="2852738"/>
          <p14:tracePt t="25564" x="9359900" y="2890838"/>
          <p14:tracePt t="25581" x="9409113" y="2944813"/>
          <p14:tracePt t="25598" x="9436100" y="2971800"/>
          <p14:tracePt t="25614" x="9456738" y="2989263"/>
          <p14:tracePt t="25631" x="9467850" y="2998788"/>
          <p14:tracePt t="25762" x="9467850" y="3009900"/>
          <p14:tracePt t="25817" x="9463088" y="3009900"/>
          <p14:tracePt t="25840" x="9447213" y="3009900"/>
          <p14:tracePt t="26132" x="9440863" y="3009900"/>
          <p14:tracePt t="26137" x="9420225" y="3005138"/>
          <p14:tracePt t="26147" x="9413875" y="2998788"/>
          <p14:tracePt t="26164" x="9328150" y="2917825"/>
          <p14:tracePt t="26181" x="9170988" y="2794000"/>
          <p14:tracePt t="26197" x="9090025" y="2744788"/>
          <p14:tracePt t="26214" x="8943975" y="2632075"/>
          <p14:tracePt t="26230" x="8739188" y="2481263"/>
          <p14:tracePt t="26247" x="8636000" y="2389188"/>
          <p14:tracePt t="26264" x="8555038" y="2335213"/>
          <p14:tracePt t="26280" x="8489950" y="2263775"/>
          <p14:tracePt t="26297" x="8458200" y="2232025"/>
          <p14:tracePt t="26314" x="8424863" y="2200275"/>
          <p14:tracePt t="26330" x="8350250" y="2139950"/>
          <p14:tracePt t="26348" x="8285163" y="2074863"/>
          <p14:tracePt t="26364" x="8181975" y="2005013"/>
          <p14:tracePt t="26380" x="8128000" y="1946275"/>
          <p14:tracePt t="26397" x="8089900" y="1919288"/>
          <p14:tracePt t="26414" x="8042275" y="1870075"/>
          <p14:tracePt t="26430" x="8015288" y="1858963"/>
          <p14:tracePt t="26447" x="8004175" y="1854200"/>
          <p14:tracePt t="26575" x="8008938" y="1854200"/>
          <p14:tracePt t="26579" x="8042275" y="1885950"/>
          <p14:tracePt t="26585" x="8051800" y="1897063"/>
          <p14:tracePt t="26597" x="8159750" y="1982788"/>
          <p14:tracePt t="26614" x="8231188" y="2036763"/>
          <p14:tracePt t="26631" x="8397875" y="2155825"/>
          <p14:tracePt t="26647" x="8570913" y="2254250"/>
          <p14:tracePt t="26664" x="8721725" y="2355850"/>
          <p14:tracePt t="26681" x="8858250" y="2486025"/>
          <p14:tracePt t="26697" x="8928100" y="2544763"/>
          <p14:tracePt t="26714" x="8943975" y="2562225"/>
          <p14:tracePt t="26730" x="9078913" y="2708275"/>
          <p14:tracePt t="26747" x="9128125" y="2751138"/>
          <p14:tracePt t="26764" x="9197975" y="2816225"/>
          <p14:tracePt t="26780" x="9274175" y="2879725"/>
          <p14:tracePt t="26797" x="9366250" y="2951163"/>
          <p14:tracePt t="26814" x="9409113" y="2978150"/>
          <p14:tracePt t="26830" x="9424988" y="2998788"/>
          <p14:tracePt t="26847" x="9440863" y="3005138"/>
          <p14:tracePt t="29084" x="9436100" y="3005138"/>
          <p14:tracePt t="29092" x="9398000" y="2989263"/>
          <p14:tracePt t="29104" x="9371013" y="2971800"/>
          <p14:tracePt t="29114" x="9348788" y="2962275"/>
          <p14:tracePt t="29132" x="9175750" y="2924175"/>
          <p14:tracePt t="29148" x="9024938" y="2897188"/>
          <p14:tracePt t="29164" x="8955088" y="2890838"/>
          <p14:tracePt t="29181" x="8786813" y="2890838"/>
          <p14:tracePt t="29214" x="8386763" y="2935288"/>
          <p14:tracePt t="29248" x="8269288" y="2944813"/>
          <p14:tracePt t="29280" x="8240713" y="2944813"/>
          <p14:tracePt t="29297" x="8231188" y="2944813"/>
          <p14:tracePt t="29314" x="8204200" y="2944813"/>
          <p14:tracePt t="29330" x="8186738" y="2944813"/>
          <p14:tracePt t="29347" x="8166100" y="2940050"/>
          <p14:tracePt t="29365" x="8112125" y="2913063"/>
          <p14:tracePt t="29381" x="8074025" y="2901950"/>
          <p14:tracePt t="29398" x="8031163" y="2897188"/>
          <p14:tracePt t="29414" x="7981950" y="2890838"/>
          <p14:tracePt t="29432" x="7923213" y="2890838"/>
          <p14:tracePt t="29447" x="7900988" y="2890838"/>
          <p14:tracePt t="29464" x="7896225" y="2890838"/>
          <p14:tracePt t="29536" x="7889875" y="2890838"/>
          <p14:tracePt t="29559" x="7905750" y="2890838"/>
          <p14:tracePt t="29564" x="7912100" y="2890838"/>
          <p14:tracePt t="29570" x="7916863" y="2897188"/>
          <p14:tracePt t="29582" x="7943850" y="2897188"/>
          <p14:tracePt t="29599" x="7993063" y="2897188"/>
          <p14:tracePt t="29614" x="8078788" y="2897188"/>
          <p14:tracePt t="29632" x="8220075" y="2836863"/>
          <p14:tracePt t="29647" x="8312150" y="2809875"/>
          <p14:tracePt t="29664" x="8397875" y="2751138"/>
          <p14:tracePt t="29681" x="8494713" y="2697163"/>
          <p14:tracePt t="29697" x="8624888" y="2598738"/>
          <p14:tracePt t="29714" x="8732838" y="2513013"/>
          <p14:tracePt t="29731" x="8847138" y="2420938"/>
          <p14:tracePt t="29747" x="8948738" y="2339975"/>
          <p14:tracePt t="29764" x="9031288" y="2290763"/>
          <p14:tracePt t="29780" x="9132888" y="2220913"/>
          <p14:tracePt t="29797" x="9197975" y="2162175"/>
          <p14:tracePt t="29814" x="9236075" y="2128838"/>
          <p14:tracePt t="29831" x="9267825" y="2101850"/>
          <p14:tracePt t="29848" x="9290050" y="2081213"/>
          <p14:tracePt t="29864" x="9312275" y="2058988"/>
          <p14:tracePt t="29881" x="9348788" y="2020888"/>
          <p14:tracePt t="29897" x="9359900" y="2009775"/>
          <p14:tracePt t="29914" x="9371013" y="2000250"/>
          <p14:tracePt t="29931" x="9382125" y="1973263"/>
          <p14:tracePt t="29947" x="9386888" y="1966913"/>
          <p14:tracePt t="30038" x="9375775" y="1966913"/>
          <p14:tracePt t="30044" x="9366250" y="1973263"/>
          <p14:tracePt t="30055" x="9321800" y="2009775"/>
          <p14:tracePt t="30064" x="9278938" y="2058988"/>
          <p14:tracePt t="30081" x="9132888" y="2173288"/>
          <p14:tracePt t="30098" x="8993188" y="2270125"/>
          <p14:tracePt t="30114" x="8851900" y="2393950"/>
          <p14:tracePt t="30132" x="8651875" y="2571750"/>
          <p14:tracePt t="30147" x="8543925" y="2652713"/>
          <p14:tracePt t="30164" x="8462963" y="2728913"/>
          <p14:tracePt t="30182" x="8382000" y="2794000"/>
          <p14:tracePt t="30197" x="8332788" y="2836863"/>
          <p14:tracePt t="30214" x="8278813" y="2874963"/>
          <p14:tracePt t="30231" x="8231188" y="2917825"/>
          <p14:tracePt t="30247" x="8193088" y="2935288"/>
          <p14:tracePt t="30264" x="8132763" y="2971800"/>
          <p14:tracePt t="30281" x="8089900" y="3005138"/>
          <p14:tracePt t="30297" x="8051800" y="3025775"/>
          <p14:tracePt t="30314" x="8024813" y="3036888"/>
          <p14:tracePt t="30331" x="8008938" y="3043238"/>
          <p14:tracePt t="30349" x="7993063" y="3048000"/>
          <p14:tracePt t="30468" x="7997825" y="3048000"/>
          <p14:tracePt t="30476" x="8008938" y="3032125"/>
          <p14:tracePt t="30480" x="8031163" y="3005138"/>
          <p14:tracePt t="30498" x="8062913" y="2955925"/>
          <p14:tracePt t="30514" x="8123238" y="2913063"/>
          <p14:tracePt t="30531" x="8159750" y="2870200"/>
          <p14:tracePt t="30547" x="8247063" y="2809875"/>
          <p14:tracePt t="30564" x="8285163" y="2778125"/>
          <p14:tracePt t="30581" x="8328025" y="2744788"/>
          <p14:tracePt t="30599" x="8366125" y="2724150"/>
          <p14:tracePt t="30614" x="8393113" y="2697163"/>
          <p14:tracePt t="30631" x="8485188" y="2620963"/>
          <p14:tracePt t="30647" x="8505825" y="2589213"/>
          <p14:tracePt t="30664" x="8528050" y="2571750"/>
          <p14:tracePt t="30682" x="8586788" y="2517775"/>
          <p14:tracePt t="30697" x="8593138" y="2513013"/>
          <p14:tracePt t="30714" x="8662988" y="2443163"/>
          <p14:tracePt t="30731" x="8716963" y="2393950"/>
          <p14:tracePt t="30747" x="8743950" y="2366963"/>
          <p14:tracePt t="30764" x="8820150" y="2301875"/>
          <p14:tracePt t="30780" x="8851900" y="2259013"/>
          <p14:tracePt t="30797" x="8885238" y="2243138"/>
          <p14:tracePt t="30814" x="8905875" y="2220913"/>
          <p14:tracePt t="30831" x="8928100" y="2205038"/>
          <p14:tracePt t="30848" x="8939213" y="2200275"/>
          <p14:tracePt t="30865" x="8955088" y="2178050"/>
          <p14:tracePt t="30881" x="8966200" y="2166938"/>
          <p14:tracePt t="30898" x="8970963" y="2162175"/>
          <p14:tracePt t="30914" x="9009063" y="2144713"/>
          <p14:tracePt t="30931" x="9020175" y="2128838"/>
          <p14:tracePt t="30947" x="9024938" y="2124075"/>
          <p14:tracePt t="30964" x="9063038" y="2085975"/>
          <p14:tracePt t="30981" x="9101138" y="2058988"/>
          <p14:tracePt t="30997" x="9128125" y="2020888"/>
          <p14:tracePt t="31014" x="9144000" y="2016125"/>
          <p14:tracePt t="31031" x="9159875" y="2000250"/>
          <p14:tracePt t="31047" x="9175750" y="1982788"/>
          <p14:tracePt t="31064" x="9186863" y="1978025"/>
          <p14:tracePt t="31081" x="9202738" y="1962150"/>
          <p14:tracePt t="31195" x="9202738" y="1955800"/>
          <p14:tracePt t="31205" x="9193213" y="1962150"/>
          <p14:tracePt t="31214" x="9182100" y="1966913"/>
          <p14:tracePt t="31231" x="9155113" y="1993900"/>
          <p14:tracePt t="31247" x="9036050" y="2097088"/>
          <p14:tracePt t="31264" x="8939213" y="2189163"/>
          <p14:tracePt t="31281" x="8820150" y="2274888"/>
          <p14:tracePt t="31297" x="8755063" y="2312988"/>
          <p14:tracePt t="31314" x="8647113" y="2389188"/>
          <p14:tracePt t="31332" x="8570913" y="2454275"/>
          <p14:tracePt t="31348" x="8523288" y="2497138"/>
          <p14:tracePt t="31365" x="8462963" y="2540000"/>
          <p14:tracePt t="31382" x="8408988" y="2578100"/>
          <p14:tracePt t="31397" x="8316913" y="2659063"/>
          <p14:tracePt t="31414" x="8278813" y="2681288"/>
          <p14:tracePt t="31431" x="8247063" y="2717800"/>
          <p14:tracePt t="31447" x="8186738" y="2771775"/>
          <p14:tracePt t="31464" x="8139113" y="2820988"/>
          <p14:tracePt t="31481" x="8123238" y="2852738"/>
          <p14:tracePt t="31497" x="8105775" y="2874963"/>
          <p14:tracePt t="31514" x="8101013" y="2897188"/>
          <p14:tracePt t="31764" x="8101013" y="2890838"/>
          <p14:tracePt t="31775" x="8112125" y="2879725"/>
          <p14:tracePt t="31797" x="8139113" y="2859088"/>
          <p14:tracePt t="31814" x="8177213" y="2825750"/>
          <p14:tracePt t="31831" x="8213725" y="2794000"/>
          <p14:tracePt t="31848" x="8285163" y="2740025"/>
          <p14:tracePt t="31864" x="8332788" y="2686050"/>
          <p14:tracePt t="31882" x="8474075" y="2589213"/>
          <p14:tracePt t="31898" x="8543925" y="2524125"/>
          <p14:tracePt t="31914" x="8597900" y="2481263"/>
          <p14:tracePt t="31931" x="8674100" y="2416175"/>
          <p14:tracePt t="31947" x="8766175" y="2335213"/>
          <p14:tracePt t="31964" x="8824913" y="2286000"/>
          <p14:tracePt t="31981" x="8863013" y="2259013"/>
          <p14:tracePt t="31998" x="8912225" y="2209800"/>
          <p14:tracePt t="32004" x="8939213" y="2189163"/>
          <p14:tracePt t="32014" x="8943975" y="2189163"/>
          <p14:tracePt t="32031" x="8966200" y="2166938"/>
          <p14:tracePt t="32047" x="8993188" y="2151063"/>
          <p14:tracePt t="32064" x="9020175" y="2128838"/>
          <p14:tracePt t="32081" x="9063038" y="2085975"/>
          <p14:tracePt t="32097" x="9094788" y="2063750"/>
          <p14:tracePt t="32115" x="9121775" y="2047875"/>
          <p14:tracePt t="32131" x="9148763" y="2032000"/>
          <p14:tracePt t="32148" x="9186863" y="1989138"/>
          <p14:tracePt t="32164" x="9202738" y="1978025"/>
          <p14:tracePt t="32181" x="9229725" y="1951038"/>
          <p14:tracePt t="32197" x="9236075" y="1946275"/>
          <p14:tracePt t="32324" x="9236075" y="1939925"/>
          <p14:tracePt t="32335" x="9240838" y="1935163"/>
          <p14:tracePt t="32354" x="9247188" y="1935163"/>
          <p14:tracePt t="32364" x="9251950" y="1928813"/>
          <p14:tracePt t="32368" x="9263063" y="1919288"/>
          <p14:tracePt t="32389" x="9267825" y="1919288"/>
          <p14:tracePt t="32398" x="9274175" y="1912938"/>
          <p14:tracePt t="32414" x="9278938" y="1901825"/>
          <p14:tracePt t="32433" x="9294813" y="1890713"/>
          <p14:tracePt t="32447" x="9294813" y="1885950"/>
          <p14:tracePt t="32464" x="9312275" y="1858963"/>
          <p14:tracePt t="32498" x="9321800" y="1843088"/>
          <p14:tracePt t="32514" x="9328150" y="1843088"/>
          <p14:tracePt t="32531" x="9339263" y="1827213"/>
          <p14:tracePt t="32607" x="9344025" y="1820863"/>
          <p14:tracePt t="32628" x="9344025" y="1816100"/>
          <p14:tracePt t="32638" x="9359900" y="1809750"/>
          <p14:tracePt t="32648" x="9371013" y="1804988"/>
          <p14:tracePt t="32664" x="9436100" y="1762125"/>
          <p14:tracePt t="37807" x="9447213" y="1762125"/>
          <p14:tracePt t="37818" x="9490075" y="1762125"/>
          <p14:tracePt t="37822" x="9510713" y="1762125"/>
          <p14:tracePt t="37832" x="9598025" y="1755775"/>
          <p14:tracePt t="37848" x="9694863" y="1746250"/>
          <p14:tracePt t="37865" x="9748838" y="1746250"/>
          <p14:tracePt t="37881" x="9793288" y="1739900"/>
          <p14:tracePt t="37914" x="9836150" y="1728788"/>
          <p14:tracePt t="37981" x="9847263" y="1728788"/>
          <p14:tracePt t="38005" x="9829800" y="1751013"/>
          <p14:tracePt t="38032" x="9755188" y="1804988"/>
          <p14:tracePt t="38047" x="9694863" y="1831975"/>
          <p14:tracePt t="38064" x="9548813" y="1870075"/>
          <p14:tracePt t="38081" x="9355138" y="1951038"/>
          <p14:tracePt t="38098" x="9236075" y="1993900"/>
          <p14:tracePt t="38114" x="9090025" y="2074863"/>
          <p14:tracePt t="38131" x="8948738" y="2162175"/>
          <p14:tracePt t="38148" x="8858250" y="2209800"/>
          <p14:tracePt t="38164" x="8728075" y="2290763"/>
          <p14:tracePt t="38181" x="8662988" y="2335213"/>
          <p14:tracePt t="38198" x="8597900" y="2382838"/>
          <p14:tracePt t="38214" x="8566150" y="2420938"/>
          <p14:tracePt t="38231" x="8532813" y="2447925"/>
          <p14:tracePt t="38248" x="8532813" y="2463800"/>
          <p14:tracePt t="38411" x="8523288" y="2463800"/>
          <p14:tracePt t="38547" x="8516938" y="2463800"/>
          <p14:tracePt t="38558" x="8505825" y="2463800"/>
          <p14:tracePt t="38568" x="8494713" y="2463800"/>
          <p14:tracePt t="38581" x="8474075" y="2459038"/>
          <p14:tracePt t="38597" x="8343900" y="2459038"/>
          <p14:tracePt t="38614" x="8170863" y="2459038"/>
          <p14:tracePt t="38631" x="8074025" y="2459038"/>
          <p14:tracePt t="38648" x="7723188" y="2486025"/>
          <p14:tracePt t="38681" x="7085013" y="2663825"/>
          <p14:tracePt t="38714" x="6208713" y="2859088"/>
          <p14:tracePt t="38748" x="4587875" y="3232150"/>
          <p14:tracePt t="38764" x="4221163" y="3351213"/>
          <p14:tracePt t="38781" x="3751263" y="3513138"/>
          <p14:tracePt t="38797" x="3189288" y="3641725"/>
          <p14:tracePt t="38814" x="2879725" y="3717925"/>
          <p14:tracePt t="38831" x="2686050" y="3760788"/>
          <p14:tracePt t="38850" x="2398713" y="3798888"/>
          <p14:tracePt t="38865" x="2281238" y="3798888"/>
          <p14:tracePt t="38881" x="2236788" y="3798888"/>
          <p14:tracePt t="38898" x="2205038" y="3798888"/>
          <p14:tracePt t="38914" x="2189163" y="3798888"/>
          <p14:tracePt t="38931" x="2166938" y="3798888"/>
          <p14:tracePt t="38948" x="2155825" y="3798888"/>
          <p14:tracePt t="38964" x="2139950" y="3798888"/>
          <p14:tracePt t="38981" x="2117725" y="3798888"/>
          <p14:tracePt t="38998" x="2090738" y="3798888"/>
          <p14:tracePt t="39004" x="2081213" y="3798888"/>
          <p14:tracePt t="39014" x="2070100" y="3798888"/>
          <p14:tracePt t="39048" x="2063750" y="3798888"/>
          <p14:tracePt t="39058" x="2063750" y="3778250"/>
          <p14:tracePt t="39069" x="2063750" y="3767138"/>
          <p14:tracePt t="41787" x="2063750" y="3756025"/>
          <p14:tracePt t="41811" x="2058988" y="3760788"/>
          <p14:tracePt t="41818" x="2054225" y="3778250"/>
          <p14:tracePt t="41831" x="2054225" y="3825875"/>
          <p14:tracePt t="41849" x="2101850" y="3879850"/>
          <p14:tracePt t="41864" x="2243138" y="3967163"/>
          <p14:tracePt t="41898" x="2625725" y="4183063"/>
          <p14:tracePt t="41931" x="2794000" y="4322763"/>
          <p14:tracePt t="41964" x="2798763" y="4322763"/>
          <p14:tracePt t="42444" x="2816225" y="4322763"/>
          <p14:tracePt t="42448" x="2820988" y="4322763"/>
          <p14:tracePt t="42464" x="2859088" y="4318000"/>
          <p14:tracePt t="42481" x="2874963" y="4306888"/>
          <p14:tracePt t="42498" x="2890838" y="4286250"/>
          <p14:tracePt t="42503" x="2913063" y="4279900"/>
          <p14:tracePt t="42514" x="2917825" y="4275138"/>
          <p14:tracePt t="42531" x="2955925" y="4275138"/>
          <p14:tracePt t="42548" x="3079750" y="4279900"/>
          <p14:tracePt t="42581" x="3297238" y="4329113"/>
          <p14:tracePt t="42614" x="3756025" y="4479925"/>
          <p14:tracePt t="42648" x="4160838" y="4572000"/>
          <p14:tracePt t="42664" x="4560888" y="4641850"/>
          <p14:tracePt t="42681" x="4799013" y="4679950"/>
          <p14:tracePt t="42698" x="4949825" y="4684713"/>
          <p14:tracePt t="42714" x="5048250" y="4684713"/>
          <p14:tracePt t="42731" x="5075238" y="4684713"/>
          <p14:tracePt t="42748" x="5080000" y="4684713"/>
          <p14:tracePt t="42792" x="5095875" y="4684713"/>
          <p14:tracePt t="42802" x="5111750" y="4675188"/>
          <p14:tracePt t="42814" x="5122863" y="4668838"/>
          <p14:tracePt t="42831" x="5192713" y="4614863"/>
          <p14:tracePt t="42849" x="5253038" y="4576763"/>
          <p14:tracePt t="42864" x="5295900" y="4556125"/>
          <p14:tracePt t="42882" x="5419725" y="4486275"/>
          <p14:tracePt t="42898" x="5464175" y="4441825"/>
          <p14:tracePt t="42914" x="5484813" y="4387850"/>
          <p14:tracePt t="42931" x="5495925" y="4367213"/>
          <p14:tracePt t="42948" x="5502275" y="4318000"/>
          <p14:tracePt t="42966" x="5507038" y="4279900"/>
          <p14:tracePt t="42981" x="5507038" y="4241800"/>
          <p14:tracePt t="42998" x="5507038" y="4221163"/>
          <p14:tracePt t="43004" x="5507038" y="4210050"/>
          <p14:tracePt t="43014" x="5507038" y="4198938"/>
          <p14:tracePt t="43031" x="5507038" y="4176713"/>
          <p14:tracePt t="43048" x="5507038" y="4144963"/>
          <p14:tracePt t="43081" x="5507038" y="4117975"/>
          <p14:tracePt t="43099" x="5491163" y="4090988"/>
          <p14:tracePt t="43115" x="5468938" y="4048125"/>
          <p14:tracePt t="43131" x="5441950" y="4021138"/>
          <p14:tracePt t="43148" x="5419725" y="3994150"/>
          <p14:tracePt t="43164" x="5419725" y="3983038"/>
          <p14:tracePt t="43181" x="5410200" y="3971925"/>
          <p14:tracePt t="43198" x="5392738" y="3951288"/>
          <p14:tracePt t="43214" x="5376863" y="3929063"/>
          <p14:tracePt t="43231" x="5345113" y="3863975"/>
          <p14:tracePt t="43248" x="5311775" y="3810000"/>
          <p14:tracePt t="43264" x="5257800" y="3744913"/>
          <p14:tracePt t="43281" x="5230813" y="3690938"/>
          <p14:tracePt t="43298" x="5221288" y="3679825"/>
          <p14:tracePt t="43314" x="5192713" y="3636963"/>
          <p14:tracePt t="43332" x="5176838" y="3625850"/>
          <p14:tracePt t="43350" x="5156200" y="3609975"/>
          <p14:tracePt t="43365" x="5129213" y="3594100"/>
          <p14:tracePt t="43381" x="5118100" y="3594100"/>
          <p14:tracePt t="43398" x="5080000" y="3594100"/>
          <p14:tracePt t="43414" x="5068888" y="3587750"/>
          <p14:tracePt t="43431" x="5048250" y="3582988"/>
          <p14:tracePt t="43448" x="5026025" y="3582988"/>
          <p14:tracePt t="43464" x="4994275" y="3582988"/>
          <p14:tracePt t="43481" x="4983163" y="3582988"/>
          <p14:tracePt t="43497" x="4972050" y="3582988"/>
          <p14:tracePt t="43503" x="4960938" y="3587750"/>
          <p14:tracePt t="43514" x="4949825" y="3605213"/>
          <p14:tracePt t="43531" x="4938713" y="3625850"/>
          <p14:tracePt t="43548" x="4929188" y="3668713"/>
          <p14:tracePt t="43564" x="4922838" y="3686175"/>
          <p14:tracePt t="43582" x="4922838" y="3733800"/>
          <p14:tracePt t="43598" x="4922838" y="3778250"/>
          <p14:tracePt t="43615" x="4922838" y="3810000"/>
          <p14:tracePt t="43631" x="4922838" y="3875088"/>
          <p14:tracePt t="43648" x="4922838" y="3940175"/>
          <p14:tracePt t="43665" x="4922838" y="3994150"/>
          <p14:tracePt t="43682" x="4922838" y="4052888"/>
          <p14:tracePt t="43698" x="4922838" y="4086225"/>
          <p14:tracePt t="43714" x="4922838" y="4167188"/>
          <p14:tracePt t="43731" x="4922838" y="4221163"/>
          <p14:tracePt t="43748" x="4922838" y="4291013"/>
          <p14:tracePt t="43764" x="4922838" y="4340225"/>
          <p14:tracePt t="43781" x="4929188" y="4376738"/>
          <p14:tracePt t="43798" x="4929188" y="4430713"/>
          <p14:tracePt t="43814" x="4929188" y="4502150"/>
          <p14:tracePt t="43831" x="4929188" y="4540250"/>
          <p14:tracePt t="43848" x="4929188" y="4583113"/>
          <p14:tracePt t="43864" x="4929188" y="4641850"/>
          <p14:tracePt t="43881" x="4929188" y="4713288"/>
          <p14:tracePt t="43898" x="4929188" y="4767263"/>
          <p14:tracePt t="43914" x="4922838" y="4814888"/>
          <p14:tracePt t="43931" x="4891088" y="4933950"/>
          <p14:tracePt t="43948" x="4891088" y="5010150"/>
          <p14:tracePt t="43964" x="4884738" y="5102225"/>
          <p14:tracePt t="43981" x="4875213" y="5160963"/>
          <p14:tracePt t="43998" x="4868863" y="5275263"/>
          <p14:tracePt t="44003" x="4864100" y="5302250"/>
          <p14:tracePt t="44014" x="4852988" y="5345113"/>
          <p14:tracePt t="44031" x="4852988" y="5414963"/>
          <p14:tracePt t="44048" x="4852988" y="5480050"/>
          <p14:tracePt t="44064" x="4852988" y="5529263"/>
          <p14:tracePt t="44082" x="4852988" y="5637213"/>
          <p14:tracePt t="44098" x="4852988" y="5691188"/>
          <p14:tracePt t="44116" x="4857750" y="5738813"/>
          <p14:tracePt t="44132" x="4884738" y="5799138"/>
          <p14:tracePt t="44149" x="4902200" y="5819775"/>
          <p14:tracePt t="44164" x="4918075" y="5846763"/>
          <p14:tracePt t="44181" x="4933950" y="5864225"/>
          <p14:tracePt t="44198" x="4967288" y="5880100"/>
          <p14:tracePt t="44214" x="5003800" y="5895975"/>
          <p14:tracePt t="44231" x="5030788" y="5895975"/>
          <p14:tracePt t="44247" x="5080000" y="5907088"/>
          <p14:tracePt t="44264" x="5106988" y="5907088"/>
          <p14:tracePt t="44281" x="5172075" y="5907088"/>
          <p14:tracePt t="44298" x="5253038" y="5900738"/>
          <p14:tracePt t="44314" x="5307013" y="5891213"/>
          <p14:tracePt t="44331" x="5349875" y="5864225"/>
          <p14:tracePt t="44349" x="5383213" y="5830888"/>
          <p14:tracePt t="44365" x="5410200" y="5783263"/>
          <p14:tracePt t="44382" x="5419725" y="5756275"/>
          <p14:tracePt t="44398" x="5441950" y="5711825"/>
          <p14:tracePt t="44414" x="5464175" y="5603875"/>
          <p14:tracePt t="44431" x="5468938" y="5518150"/>
          <p14:tracePt t="44448" x="5475288" y="5441950"/>
          <p14:tracePt t="44464" x="5480050" y="5383213"/>
          <p14:tracePt t="44481" x="5491163" y="5268913"/>
          <p14:tracePt t="44498" x="5495925" y="5210175"/>
          <p14:tracePt t="44502" x="5495925" y="5192713"/>
          <p14:tracePt t="44514" x="5502275" y="5133975"/>
          <p14:tracePt t="44531" x="5502275" y="5064125"/>
          <p14:tracePt t="44548" x="5518150" y="5003800"/>
          <p14:tracePt t="44564" x="5522913" y="4918075"/>
          <p14:tracePt t="44581" x="5538788" y="4837113"/>
          <p14:tracePt t="44600" x="5545138" y="4760913"/>
          <p14:tracePt t="44614" x="5549900" y="4718050"/>
          <p14:tracePt t="44632" x="5561013" y="4621213"/>
          <p14:tracePt t="44648" x="5565775" y="4576763"/>
          <p14:tracePt t="44664" x="5565775" y="4522788"/>
          <p14:tracePt t="44682" x="5565775" y="4421188"/>
          <p14:tracePt t="44697" x="5565775" y="4333875"/>
          <p14:tracePt t="44714" x="5565775" y="4259263"/>
          <p14:tracePt t="44731" x="5565775" y="4149725"/>
          <p14:tracePt t="44748" x="5565775" y="4106863"/>
          <p14:tracePt t="44764" x="5556250" y="4048125"/>
          <p14:tracePt t="44781" x="5549900" y="3971925"/>
          <p14:tracePt t="44798" x="5534025" y="3922713"/>
          <p14:tracePt t="44814" x="5518150" y="3868738"/>
          <p14:tracePt t="44831" x="5480050" y="3787775"/>
          <p14:tracePt t="44849" x="5464175" y="3733800"/>
          <p14:tracePt t="44864" x="5419725" y="3675063"/>
          <p14:tracePt t="44881" x="5392738" y="3652838"/>
          <p14:tracePt t="44898" x="5356225" y="3609975"/>
          <p14:tracePt t="44914" x="5322888" y="3578225"/>
          <p14:tracePt t="44932" x="5307013" y="3567113"/>
          <p14:tracePt t="44948" x="5291138" y="3560763"/>
          <p14:tracePt t="44964" x="5264150" y="3556000"/>
          <p14:tracePt t="44981" x="5226050" y="3551238"/>
          <p14:tracePt t="44998" x="5176838" y="3524250"/>
          <p14:tracePt t="45003" x="5156200" y="3524250"/>
          <p14:tracePt t="45014" x="5133975" y="3513138"/>
          <p14:tracePt t="45031" x="5091113" y="3502025"/>
          <p14:tracePt t="45048" x="5053013" y="3497263"/>
          <p14:tracePt t="45064" x="5026025" y="3497263"/>
          <p14:tracePt t="45081" x="5003800" y="3497263"/>
          <p14:tracePt t="45100" x="4976813" y="3497263"/>
          <p14:tracePt t="45115" x="4972050" y="3497263"/>
          <p14:tracePt t="45131" x="4929188" y="3533775"/>
          <p14:tracePt t="45148" x="4906963" y="3551238"/>
          <p14:tracePt t="45164" x="4879975" y="3587750"/>
          <p14:tracePt t="45181" x="4841875" y="3652838"/>
          <p14:tracePt t="45198" x="4821238" y="3697288"/>
          <p14:tracePt t="45214" x="4794250" y="3744913"/>
          <p14:tracePt t="45231" x="4760913" y="3805238"/>
          <p14:tracePt t="45248" x="4722813" y="3902075"/>
          <p14:tracePt t="45264" x="4713288" y="3951288"/>
          <p14:tracePt t="45281" x="4702175" y="4021138"/>
          <p14:tracePt t="45298" x="4668838" y="4086225"/>
          <p14:tracePt t="45314" x="4664075" y="4140200"/>
          <p14:tracePt t="45333" x="4641850" y="4302125"/>
          <p14:tracePt t="45348" x="4641850" y="4387850"/>
          <p14:tracePt t="45364" x="4630738" y="4495800"/>
          <p14:tracePt t="45381" x="4630738" y="4691063"/>
          <p14:tracePt t="45399" x="4630738" y="4810125"/>
          <p14:tracePt t="45414" x="4630738" y="4949825"/>
          <p14:tracePt t="45431" x="4630738" y="5048250"/>
          <p14:tracePt t="45448" x="4630738" y="5230813"/>
          <p14:tracePt t="45464" x="4630738" y="5360988"/>
          <p14:tracePt t="45481" x="4630738" y="5464175"/>
          <p14:tracePt t="45498" x="4630738" y="5592763"/>
          <p14:tracePt t="45514" x="4630738" y="5653088"/>
          <p14:tracePt t="45531" x="4630738" y="5761038"/>
          <p14:tracePt t="45548" x="4630738" y="5819775"/>
          <p14:tracePt t="45564" x="4641850" y="5868988"/>
          <p14:tracePt t="45581" x="4648200" y="5922963"/>
          <p14:tracePt t="45598" x="4652963" y="5945188"/>
          <p14:tracePt t="45615" x="4684713" y="5999163"/>
          <p14:tracePt t="45631" x="4706938" y="6015038"/>
          <p14:tracePt t="45648" x="4733925" y="6030913"/>
          <p14:tracePt t="45664" x="4783138" y="6042025"/>
          <p14:tracePt t="45681" x="4875213" y="6053138"/>
          <p14:tracePt t="45698" x="4976813" y="6064250"/>
          <p14:tracePt t="45714" x="5053013" y="6069013"/>
          <p14:tracePt t="45731" x="5192713" y="6069013"/>
          <p14:tracePt t="45748" x="5295900" y="6053138"/>
          <p14:tracePt t="45764" x="5349875" y="6010275"/>
          <p14:tracePt t="45781" x="5399088" y="5911850"/>
          <p14:tracePt t="45798" x="5426075" y="5857875"/>
          <p14:tracePt t="45814" x="5453063" y="5722938"/>
          <p14:tracePt t="45831" x="5457825" y="5630863"/>
          <p14:tracePt t="45849" x="5475288" y="5556250"/>
          <p14:tracePt t="45864" x="5475288" y="5441950"/>
          <p14:tracePt t="45881" x="5475288" y="5237163"/>
          <p14:tracePt t="45898" x="5464175" y="5075238"/>
          <p14:tracePt t="45914" x="5446713" y="4972050"/>
          <p14:tracePt t="45932" x="5403850" y="4803775"/>
          <p14:tracePt t="45948" x="5372100" y="4679950"/>
          <p14:tracePt t="45964" x="5349875" y="4576763"/>
          <p14:tracePt t="45981" x="5329238" y="4502150"/>
          <p14:tracePt t="45998" x="5322888" y="4464050"/>
          <p14:tracePt t="46014" x="5311775" y="4421188"/>
          <p14:tracePt t="46031" x="5302250" y="4387850"/>
          <p14:tracePt t="46048" x="5280025" y="4349750"/>
          <p14:tracePt t="46064" x="5268913" y="4322763"/>
          <p14:tracePt t="46081" x="5257800" y="4295775"/>
          <p14:tracePt t="46099" x="5214938" y="4241800"/>
          <p14:tracePt t="46114" x="5210175" y="4225925"/>
          <p14:tracePt t="46132" x="5199063" y="4187825"/>
          <p14:tracePt t="46148" x="5187950" y="4160838"/>
          <p14:tracePt t="46164" x="5165725" y="4117975"/>
          <p14:tracePt t="46181" x="5149850" y="4086225"/>
          <p14:tracePt t="46198" x="5122863" y="4059238"/>
          <p14:tracePt t="46214" x="5111750" y="4025900"/>
          <p14:tracePt t="46231" x="5091113" y="4010025"/>
          <p14:tracePt t="46248" x="5068888" y="3998913"/>
          <p14:tracePt t="46265" x="5053013" y="3983038"/>
          <p14:tracePt t="46281" x="5041900" y="3978275"/>
          <p14:tracePt t="46298" x="5037138" y="3971925"/>
          <p14:tracePt t="47914" x="5030788" y="3971925"/>
          <p14:tracePt t="48531" x="5026025" y="3967163"/>
          <p14:tracePt t="49884" x="5021263" y="3967163"/>
          <p14:tracePt t="54401" x="5021263" y="3971925"/>
          <p14:tracePt t="54413" x="5021263" y="3983038"/>
          <p14:tracePt t="54423" x="5021263" y="3987800"/>
          <p14:tracePt t="54434" x="5021263" y="3998913"/>
          <p14:tracePt t="54448" x="5021263" y="4014788"/>
          <p14:tracePt t="54464" x="5021263" y="4021138"/>
          <p14:tracePt t="54481" x="5021263" y="4041775"/>
          <p14:tracePt t="54498" x="5021263" y="4064000"/>
          <p14:tracePt t="54531" x="5021263" y="4106863"/>
          <p14:tracePt t="54564" x="5021263" y="4133850"/>
          <p14:tracePt t="54597" x="5014913" y="4167188"/>
          <p14:tracePt t="54631" x="5014913" y="4171950"/>
          <p14:tracePt t="54968" x="5014913" y="4167188"/>
          <p14:tracePt t="54997" x="5014913" y="4156075"/>
          <p14:tracePt t="55008" x="5014913" y="4144963"/>
          <p14:tracePt t="55018" x="5014913" y="4133850"/>
          <p14:tracePt t="55047" x="5014913" y="4122738"/>
          <p14:tracePt t="55068" x="5014913" y="4117975"/>
          <p14:tracePt t="55081" x="5014913" y="4106863"/>
          <p14:tracePt t="55115" x="5014913" y="4090988"/>
          <p14:tracePt t="55217" x="5014913" y="4079875"/>
          <p14:tracePt t="55229" x="5014913" y="4075113"/>
          <p14:tracePt t="55246" x="5014913" y="4068763"/>
          <p14:tracePt t="55271" x="5014913" y="4059238"/>
          <p14:tracePt t="55297" x="5014913" y="4048125"/>
          <p14:tracePt t="55332" x="5014913" y="4037013"/>
          <p14:tracePt t="55373" x="5014913" y="4032250"/>
          <p14:tracePt t="55393" x="5014913" y="4025900"/>
          <p14:tracePt t="55415" x="5014913" y="4021138"/>
          <p14:tracePt t="55436" x="5014913" y="4014788"/>
          <p14:tracePt t="55585" x="5014913" y="4010025"/>
          <p14:tracePt t="57040" x="5014913" y="4005263"/>
          <p14:tracePt t="57066" x="5014913" y="4010025"/>
          <p14:tracePt t="57072" x="5014913" y="4014788"/>
          <p14:tracePt t="57081" x="5026025" y="4037013"/>
          <p14:tracePt t="57099" x="5030788" y="4059238"/>
          <p14:tracePt t="57131" x="5041900" y="4095750"/>
          <p14:tracePt t="57165" x="5048250" y="4129088"/>
          <p14:tracePt t="57198" x="5041900" y="4144963"/>
          <p14:tracePt t="57215" x="5030788" y="4149725"/>
          <p14:tracePt t="57231" x="4987925" y="4149725"/>
          <p14:tracePt t="57248" x="4960938" y="4149725"/>
          <p14:tracePt t="57264" x="4938713" y="4149725"/>
          <p14:tracePt t="57281" x="4879975" y="4140200"/>
          <p14:tracePt t="57298" x="4848225" y="4113213"/>
          <p14:tracePt t="57314" x="4826000" y="4090988"/>
          <p14:tracePt t="57332" x="4799013" y="4037013"/>
          <p14:tracePt t="57349" x="4776788" y="3967163"/>
          <p14:tracePt t="57366" x="4772025" y="3913188"/>
          <p14:tracePt t="57381" x="4772025" y="3886200"/>
          <p14:tracePt t="57398" x="4772025" y="3863975"/>
          <p14:tracePt t="57414" x="4787900" y="3841750"/>
          <p14:tracePt t="57432" x="4821238" y="3821113"/>
          <p14:tracePt t="57448" x="4868863" y="3810000"/>
          <p14:tracePt t="57465" x="4911725" y="3794125"/>
          <p14:tracePt t="57481" x="4987925" y="3783013"/>
          <p14:tracePt t="57498" x="5057775" y="3783013"/>
          <p14:tracePt t="57514" x="5095875" y="3778250"/>
          <p14:tracePt t="57531" x="5160963" y="3778250"/>
          <p14:tracePt t="57548" x="5187950" y="3778250"/>
          <p14:tracePt t="57565" x="5203825" y="3778250"/>
          <p14:tracePt t="57582" x="5226050" y="3787775"/>
          <p14:tracePt t="57600" x="5237163" y="3805238"/>
          <p14:tracePt t="57615" x="5248275" y="3814763"/>
          <p14:tracePt t="57632" x="5275263" y="3895725"/>
          <p14:tracePt t="57648" x="5275263" y="3960813"/>
          <p14:tracePt t="57665" x="5291138" y="4052888"/>
          <p14:tracePt t="57681" x="5295900" y="4090988"/>
          <p14:tracePt t="57698" x="5295900" y="4117975"/>
          <p14:tracePt t="57714" x="5295900" y="4160838"/>
          <p14:tracePt t="57731" x="5295900" y="4167188"/>
          <p14:tracePt t="57748" x="5295900" y="4183063"/>
          <p14:tracePt t="57764" x="5280025" y="4187825"/>
          <p14:tracePt t="57781" x="5176838" y="4187825"/>
          <p14:tracePt t="57798" x="5133975" y="4187825"/>
          <p14:tracePt t="57815" x="5057775" y="4183063"/>
          <p14:tracePt t="57831" x="4960938" y="4156075"/>
          <p14:tracePt t="57849" x="4891088" y="4133850"/>
          <p14:tracePt t="57865" x="4841875" y="4102100"/>
          <p14:tracePt t="57882" x="4821238" y="4090988"/>
          <p14:tracePt t="57898" x="4803775" y="4068763"/>
          <p14:tracePt t="57914" x="4787900" y="4037013"/>
          <p14:tracePt t="57932" x="4787900" y="4005263"/>
          <p14:tracePt t="57948" x="4787900" y="3960813"/>
          <p14:tracePt t="57964" x="4787900" y="3944938"/>
          <p14:tracePt t="57981" x="4787900" y="3940175"/>
          <p14:tracePt t="57998" x="4794250" y="3922713"/>
          <p14:tracePt t="58014" x="4810125" y="3917950"/>
          <p14:tracePt t="58031" x="4814888" y="3917950"/>
          <p14:tracePt t="58048" x="4826000" y="3917950"/>
          <p14:tracePt t="58065" x="4830763" y="3917950"/>
          <p14:tracePt t="58107" x="4837113" y="3917950"/>
          <p14:tracePt t="58127" x="4848225" y="3917950"/>
          <p14:tracePt t="58140" x="4852988" y="3922713"/>
          <p14:tracePt t="58147" x="4852988" y="3929063"/>
          <p14:tracePt t="58156" x="4852988" y="3933825"/>
          <p14:tracePt t="58165" x="4852988" y="3940175"/>
          <p14:tracePt t="58181" x="4852988" y="3994150"/>
          <p14:tracePt t="58198" x="4852988" y="4133850"/>
          <p14:tracePt t="58214" x="4852988" y="4279900"/>
          <p14:tracePt t="58231" x="4852988" y="4410075"/>
          <p14:tracePt t="58248" x="4852988" y="4610100"/>
          <p14:tracePt t="58264" x="4830763" y="5311775"/>
          <p14:tracePt t="58281" x="4830763" y="5484813"/>
          <p14:tracePt t="58298" x="4830763" y="5695950"/>
          <p14:tracePt t="58315" x="4830763" y="5880100"/>
          <p14:tracePt t="58331" x="4830763" y="5965825"/>
          <p14:tracePt t="58349" x="4830763" y="5992813"/>
          <p14:tracePt t="58381" x="4837113" y="5999163"/>
          <p14:tracePt t="58398" x="4857750" y="5999163"/>
          <p14:tracePt t="58416" x="4879975" y="5999163"/>
          <p14:tracePt t="58431" x="4884738" y="5992813"/>
          <p14:tracePt t="58448" x="4906963" y="5976938"/>
          <p14:tracePt t="58466" x="4956175" y="5907088"/>
          <p14:tracePt t="58481" x="4967288" y="5880100"/>
          <p14:tracePt t="58498" x="4987925" y="5853113"/>
          <p14:tracePt t="58503" x="4987925" y="5846763"/>
          <p14:tracePt t="58515" x="4999038" y="5830888"/>
          <p14:tracePt t="58531" x="5014913" y="5803900"/>
          <p14:tracePt t="58548" x="5030788" y="5783263"/>
          <p14:tracePt t="58565" x="5048250" y="5756275"/>
          <p14:tracePt t="58581" x="5064125" y="5695950"/>
          <p14:tracePt t="58599" x="5102225" y="5576888"/>
          <p14:tracePt t="58615" x="5129213" y="5495925"/>
          <p14:tracePt t="58632" x="5156200" y="5426075"/>
          <p14:tracePt t="58648" x="5160963" y="5392738"/>
          <p14:tracePt t="58665" x="5165725" y="5338763"/>
          <p14:tracePt t="58682" x="5165725" y="5302250"/>
          <p14:tracePt t="58698" x="5165725" y="5257800"/>
          <p14:tracePt t="58714" x="5165725" y="5241925"/>
          <p14:tracePt t="58731" x="5165725" y="5221288"/>
          <p14:tracePt t="58748" x="5165725" y="5199063"/>
          <p14:tracePt t="58764" x="5165725" y="5187950"/>
          <p14:tracePt t="58781" x="5156200" y="5160963"/>
          <p14:tracePt t="58798" x="5156200" y="5156200"/>
          <p14:tracePt t="58814" x="5133975" y="5122863"/>
          <p14:tracePt t="58832" x="5122863" y="5111750"/>
          <p14:tracePt t="58848" x="5118100" y="5111750"/>
          <p14:tracePt t="58865" x="5102225" y="5106988"/>
          <p14:tracePt t="58882" x="5080000" y="5106988"/>
          <p14:tracePt t="58898" x="5064125" y="5106988"/>
          <p14:tracePt t="58915" x="5030788" y="5106988"/>
          <p14:tracePt t="58931" x="5021263" y="5106988"/>
          <p14:tracePt t="58948" x="4999038" y="5106988"/>
          <p14:tracePt t="58964" x="4972050" y="5111750"/>
          <p14:tracePt t="58981" x="4960938" y="5133975"/>
          <p14:tracePt t="58998" x="4945063" y="5145088"/>
          <p14:tracePt t="59014" x="4938713" y="5156200"/>
          <p14:tracePt t="59031" x="4938713" y="5176838"/>
          <p14:tracePt t="59048" x="4938713" y="5230813"/>
          <p14:tracePt t="59064" x="4938713" y="5257800"/>
          <p14:tracePt t="59082" x="4938713" y="5295900"/>
          <p14:tracePt t="59099" x="4938713" y="5329238"/>
          <p14:tracePt t="59115" x="4967288" y="5383213"/>
          <p14:tracePt t="59131" x="4987925" y="5399088"/>
          <p14:tracePt t="59148" x="5021263" y="5419725"/>
          <p14:tracePt t="59165" x="5026025" y="5437188"/>
          <p14:tracePt t="59181" x="5048250" y="5453063"/>
          <p14:tracePt t="59198" x="5091113" y="5484813"/>
          <p14:tracePt t="59215" x="5138738" y="5511800"/>
          <p14:tracePt t="59231" x="5172075" y="5518150"/>
          <p14:tracePt t="59248" x="5199063" y="5518150"/>
          <p14:tracePt t="59265" x="5226050" y="5538788"/>
          <p14:tracePt t="59281" x="5241925" y="5538788"/>
          <p14:tracePt t="59298" x="5248275" y="5538788"/>
          <p14:tracePt t="59315" x="5253038" y="5538788"/>
          <p14:tracePt t="59331" x="5257800" y="5538788"/>
          <p14:tracePt t="59348" x="5280025" y="5529263"/>
          <p14:tracePt t="59367" x="5284788" y="5518150"/>
          <p14:tracePt t="59382" x="5284788" y="5507038"/>
          <p14:tracePt t="59398" x="5291138" y="5475288"/>
          <p14:tracePt t="59415" x="5291138" y="5464175"/>
          <p14:tracePt t="59432" x="5291138" y="5441950"/>
          <p14:tracePt t="59448" x="5291138" y="5430838"/>
          <p14:tracePt t="59464" x="5291138" y="5392738"/>
          <p14:tracePt t="59481" x="5284788" y="5372100"/>
          <p14:tracePt t="59498" x="5275263" y="5345113"/>
          <p14:tracePt t="59502" x="5257800" y="5334000"/>
          <p14:tracePt t="59515" x="5257800" y="5329238"/>
          <p14:tracePt t="59531" x="5241925" y="5311775"/>
          <p14:tracePt t="59548" x="5226050" y="5291138"/>
          <p14:tracePt t="59564" x="5214938" y="5280025"/>
          <p14:tracePt t="59582" x="5183188" y="5268913"/>
          <p14:tracePt t="59599" x="5165725" y="5264150"/>
          <p14:tracePt t="59615" x="5138738" y="5253038"/>
          <p14:tracePt t="59631" x="5111750" y="5253038"/>
          <p14:tracePt t="59648" x="5091113" y="5253038"/>
          <p14:tracePt t="59664" x="5068888" y="5253038"/>
          <p14:tracePt t="59682" x="5048250" y="5253038"/>
          <p14:tracePt t="59698" x="5037138" y="5253038"/>
          <p14:tracePt t="59715" x="5030788" y="5253038"/>
          <p14:tracePt t="59731" x="5026025" y="5253038"/>
          <p14:tracePt t="59748" x="5003800" y="5264150"/>
          <p14:tracePt t="59765" x="4987925" y="5275263"/>
          <p14:tracePt t="59781" x="4987925" y="5280025"/>
          <p14:tracePt t="59798" x="4976813" y="5284788"/>
          <p14:tracePt t="59814" x="4976813" y="5291138"/>
          <p14:tracePt t="59832" x="4976813" y="5302250"/>
          <p14:tracePt t="59882" x="4976813" y="5307013"/>
          <p14:tracePt t="59893" x="4976813" y="5311775"/>
          <p14:tracePt t="59902" x="4987925" y="5311775"/>
          <p14:tracePt t="59914" x="5021263" y="5311775"/>
          <p14:tracePt t="59931" x="5102225" y="5302250"/>
          <p14:tracePt t="59948" x="5230813" y="5237163"/>
          <p14:tracePt t="59964" x="5522913" y="5041900"/>
          <p14:tracePt t="59981" x="6030913" y="4745038"/>
          <p14:tracePt t="59998" x="6480175" y="4464050"/>
          <p14:tracePt t="60004" x="6869113" y="4221163"/>
          <p14:tracePt t="60014" x="6977063" y="4160838"/>
          <p14:tracePt t="60031" x="7727950" y="3744913"/>
          <p14:tracePt t="60048" x="8678863" y="3167063"/>
          <p14:tracePt t="60065" x="9002713" y="2906713"/>
          <p14:tracePt t="60082" x="9247188" y="2690813"/>
          <p14:tracePt t="60098" x="9312275" y="2582863"/>
          <p14:tracePt t="60115" x="9321800" y="2517775"/>
          <p14:tracePt t="60132" x="9321800" y="2501900"/>
          <p14:tracePt t="60165" x="9321800" y="2490788"/>
          <p14:tracePt t="60181" x="9290050" y="2481263"/>
          <p14:tracePt t="60198" x="9186863" y="2474913"/>
          <p14:tracePt t="60215" x="9121775" y="2443163"/>
          <p14:tracePt t="60231" x="9031288" y="2420938"/>
          <p14:tracePt t="60248" x="8959850" y="2389188"/>
          <p14:tracePt t="60265" x="8955088" y="2378075"/>
          <p14:tracePt t="60281" x="8943975" y="2366963"/>
          <p14:tracePt t="60298" x="8921750" y="2351088"/>
          <p14:tracePt t="60315" x="8840788" y="2301875"/>
          <p14:tracePt t="60332" x="8766175" y="2263775"/>
          <p14:tracePt t="60348" x="8678863" y="2200275"/>
          <p14:tracePt t="60365" x="8523288" y="2128838"/>
          <p14:tracePt t="60381" x="8404225" y="2054225"/>
          <p14:tracePt t="60399" x="8355013" y="2016125"/>
          <p14:tracePt t="60414" x="8332788" y="1973263"/>
          <p14:tracePt t="60432" x="8316913" y="1924050"/>
          <p14:tracePt t="60448" x="8312150" y="1874838"/>
          <p14:tracePt t="60464" x="8312150" y="1858963"/>
          <p14:tracePt t="60481" x="8312150" y="1854200"/>
          <p14:tracePt t="60498" x="8312150" y="1847850"/>
          <p14:tracePt t="60559" x="8312150" y="1836738"/>
          <p14:tracePt t="60579" x="8323263" y="1847850"/>
          <p14:tracePt t="60589" x="8339138" y="1858963"/>
          <p14:tracePt t="60598" x="8355013" y="1901825"/>
          <p14:tracePt t="60615" x="8397875" y="1951038"/>
          <p14:tracePt t="60631" x="8489950" y="2054225"/>
          <p14:tracePt t="60648" x="8647113" y="2209800"/>
          <p14:tracePt t="60665" x="8851900" y="2405063"/>
          <p14:tracePt t="60681" x="9036050" y="2571750"/>
          <p14:tracePt t="60698" x="9105900" y="2652713"/>
          <p14:tracePt t="60714" x="9182100" y="2717800"/>
          <p14:tracePt t="60731" x="9197975" y="2728913"/>
          <p14:tracePt t="60748" x="9202738" y="2735263"/>
          <p14:tracePt t="60830" x="9202738" y="2728913"/>
          <p14:tracePt t="60839" x="9193213" y="2697163"/>
          <p14:tracePt t="60851" x="9182100" y="2686050"/>
          <p14:tracePt t="60865" x="9094788" y="2578100"/>
          <p14:tracePt t="60881" x="8986838" y="2432050"/>
          <p14:tracePt t="60898" x="8916988" y="2324100"/>
          <p14:tracePt t="60915" x="8755063" y="2151063"/>
          <p14:tracePt t="60932" x="8559800" y="1946275"/>
          <p14:tracePt t="60948" x="8505825" y="1870075"/>
          <p14:tracePt t="60965" x="8485188" y="1827213"/>
          <p14:tracePt t="60981" x="8478838" y="1789113"/>
          <p14:tracePt t="60998" x="8462963" y="1762125"/>
          <p14:tracePt t="61004" x="8458200" y="1751013"/>
          <p14:tracePt t="61015" x="8458200" y="1739900"/>
          <p14:tracePt t="61031" x="8451850" y="1724025"/>
          <p14:tracePt t="61159" x="8451850" y="1728788"/>
          <p14:tracePt t="61165" x="8458200" y="1746250"/>
          <p14:tracePt t="61181" x="8474075" y="1782763"/>
          <p14:tracePt t="61198" x="8550275" y="1854200"/>
          <p14:tracePt t="61215" x="8620125" y="1951038"/>
          <p14:tracePt t="61231" x="8674100" y="2005013"/>
          <p14:tracePt t="61248" x="8678863" y="2016125"/>
          <p14:tracePt t="61326" x="8678863" y="2009775"/>
          <p14:tracePt t="61339" x="8667750" y="2005013"/>
          <p14:tracePt t="61351" x="8640763" y="1989138"/>
          <p14:tracePt t="61356" x="8631238" y="1978025"/>
          <p14:tracePt t="61366" x="8586788" y="1951038"/>
          <p14:tracePt t="61382" x="8555038" y="1924050"/>
          <p14:tracePt t="61398" x="8494713" y="1901825"/>
          <p14:tracePt t="61415" x="8467725" y="1881188"/>
          <p14:tracePt t="61431" x="8447088" y="1870075"/>
          <p14:tracePt t="61448" x="8420100" y="1863725"/>
          <p14:tracePt t="61465" x="8404225" y="1858963"/>
          <p14:tracePt t="61481" x="8393113" y="1854200"/>
          <p14:tracePt t="61970" x="8386763" y="1854200"/>
          <p14:tracePt t="62208" x="8382000" y="1854200"/>
          <p14:tracePt t="62218" x="8377238" y="1863725"/>
          <p14:tracePt t="62228" x="8370888" y="1897063"/>
          <p14:tracePt t="62238" x="8355013" y="1908175"/>
          <p14:tracePt t="62248" x="8328025" y="1928813"/>
          <p14:tracePt t="62265" x="8328025" y="1935163"/>
          <p14:tracePt t="62281" x="8296275" y="1966913"/>
          <p14:tracePt t="62298" x="8289925" y="1973263"/>
          <p14:tracePt t="62365" x="8274050" y="1973263"/>
          <p14:tracePt t="62398" x="8247063" y="1951038"/>
          <p14:tracePt t="62415" x="8240713" y="1946275"/>
          <p14:tracePt t="62448" x="8240713" y="1924050"/>
          <p14:tracePt t="62465" x="8240713" y="1901825"/>
          <p14:tracePt t="62481" x="8235950" y="1870075"/>
          <p14:tracePt t="62498" x="8231188" y="1836738"/>
          <p14:tracePt t="62515" x="8231188" y="1831975"/>
          <p14:tracePt t="62531" x="8231188" y="1809750"/>
          <p14:tracePt t="62849" x="8231188" y="1804988"/>
          <p14:tracePt t="62865" x="8258175" y="1800225"/>
          <p14:tracePt t="62875" x="8323263" y="1800225"/>
          <p14:tracePt t="62886" x="8404225" y="1800225"/>
          <p14:tracePt t="62898" x="8539163" y="1782763"/>
          <p14:tracePt t="62915" x="8716963" y="1782763"/>
          <p14:tracePt t="62932" x="8840788" y="1782763"/>
          <p14:tracePt t="62948" x="8943975" y="1782763"/>
          <p14:tracePt t="62965" x="8993188" y="1782763"/>
          <p14:tracePt t="62981" x="8997950" y="1782763"/>
          <p14:tracePt t="63011" x="9002713" y="1782763"/>
          <p14:tracePt t="63030" x="9009063" y="1782763"/>
          <p14:tracePt t="63039" x="9013825" y="1782763"/>
          <p14:tracePt t="63048" x="9024938" y="1778000"/>
          <p14:tracePt t="63065" x="9040813" y="1778000"/>
          <p14:tracePt t="63081" x="9058275" y="1778000"/>
          <p14:tracePt t="63100" x="9067800" y="1778000"/>
          <p14:tracePt t="63115" x="9074150" y="1778000"/>
          <p14:tracePt t="63132" x="9085263" y="1778000"/>
          <p14:tracePt t="63149" x="9105900" y="1778000"/>
          <p14:tracePt t="63165" x="9121775" y="1782763"/>
          <p14:tracePt t="63181" x="9144000" y="1816100"/>
          <p14:tracePt t="63198" x="9155113" y="1870075"/>
          <p14:tracePt t="63215" x="9159875" y="1935163"/>
          <p14:tracePt t="63231" x="9175750" y="2063750"/>
          <p14:tracePt t="63248" x="9193213" y="2220913"/>
          <p14:tracePt t="63265" x="9209088" y="2297113"/>
          <p14:tracePt t="63281" x="9224963" y="2355850"/>
          <p14:tracePt t="63298" x="9229725" y="2409825"/>
          <p14:tracePt t="63317" x="9236075" y="2486025"/>
          <p14:tracePt t="63332" x="9236075" y="2513013"/>
          <p14:tracePt t="63348" x="9251950" y="2528888"/>
          <p14:tracePt t="63366" x="9251950" y="2562225"/>
          <p14:tracePt t="63382" x="9251950" y="2571750"/>
          <p14:tracePt t="63398" x="9251950" y="2589213"/>
          <p14:tracePt t="63416" x="9251950" y="2609850"/>
          <p14:tracePt t="63535" x="9251950" y="2620963"/>
          <p14:tracePt t="63544" x="9247188" y="2625725"/>
          <p14:tracePt t="63551" x="9247188" y="2632075"/>
          <p14:tracePt t="63565" x="9229725" y="2647950"/>
          <p14:tracePt t="63582" x="9121775" y="2681288"/>
          <p14:tracePt t="63599" x="8970963" y="2735263"/>
          <p14:tracePt t="63615" x="8867775" y="2740025"/>
          <p14:tracePt t="63632" x="8566150" y="2782888"/>
          <p14:tracePt t="63649" x="7966075" y="2847975"/>
          <p14:tracePt t="63665" x="7469188" y="2897188"/>
          <p14:tracePt t="63681" x="7062788" y="2967038"/>
          <p14:tracePt t="63698" x="6846888" y="3005138"/>
          <p14:tracePt t="63715" x="6615113" y="3086100"/>
          <p14:tracePt t="63731" x="6381750" y="3198813"/>
          <p14:tracePt t="63748" x="6253163" y="3290888"/>
          <p14:tracePt t="63765" x="6172200" y="3355975"/>
          <p14:tracePt t="63781" x="6118225" y="3409950"/>
          <p14:tracePt t="63798" x="6042025" y="3463925"/>
          <p14:tracePt t="63815" x="5918200" y="3517900"/>
          <p14:tracePt t="63832" x="5842000" y="3560763"/>
          <p14:tracePt t="63848" x="5799138" y="3582988"/>
          <p14:tracePt t="63866" x="5761038" y="3614738"/>
          <p14:tracePt t="63882" x="5756275" y="3621088"/>
          <p14:tracePt t="63898" x="5745163" y="3625850"/>
          <p14:tracePt t="63915" x="5729288" y="3632200"/>
          <p14:tracePt t="63932" x="5700713" y="3659188"/>
          <p14:tracePt t="63948" x="5680075" y="3663950"/>
          <p14:tracePt t="63965" x="5664200" y="3668713"/>
          <p14:tracePt t="63981" x="5646738" y="3675063"/>
          <p14:tracePt t="63998" x="5630863" y="3679825"/>
          <p14:tracePt t="64004" x="5619750" y="3686175"/>
          <p14:tracePt t="64015" x="5614988" y="3697288"/>
          <p14:tracePt t="64031" x="5603875" y="3697288"/>
          <p14:tracePt t="64071" x="5599113" y="3697288"/>
          <p14:tracePt t="64081" x="5599113" y="3690938"/>
          <p14:tracePt t="64086" x="5592763" y="3686175"/>
          <p14:tracePt t="64099" x="5556250" y="3641725"/>
          <p14:tracePt t="64115" x="5549900" y="3636963"/>
          <p14:tracePt t="64132" x="5534025" y="3621088"/>
          <p14:tracePt t="64149" x="5495925" y="3598863"/>
          <p14:tracePt t="64165" x="5453063" y="3587750"/>
          <p14:tracePt t="64181" x="5399088" y="3571875"/>
          <p14:tracePt t="64198" x="5349875" y="3571875"/>
          <p14:tracePt t="64215" x="5307013" y="3567113"/>
          <p14:tracePt t="64231" x="5226050" y="3567113"/>
          <p14:tracePt t="64250" x="5187950" y="3571875"/>
          <p14:tracePt t="64265" x="5156200" y="3594100"/>
          <p14:tracePt t="64282" x="5084763" y="3659188"/>
          <p14:tracePt t="64298" x="5068888" y="3675063"/>
          <p14:tracePt t="64315" x="5026025" y="3744913"/>
          <p14:tracePt t="64332" x="4983163" y="3836988"/>
          <p14:tracePt t="64348" x="4972050" y="3913188"/>
          <p14:tracePt t="64366" x="4956175" y="4032250"/>
          <p14:tracePt t="64381" x="4949825" y="4144963"/>
          <p14:tracePt t="64398" x="4945063" y="4198938"/>
          <p14:tracePt t="64415" x="4945063" y="4237038"/>
          <p14:tracePt t="64432" x="4945063" y="4295775"/>
          <p14:tracePt t="64448" x="4945063" y="4318000"/>
          <p14:tracePt t="64465" x="4945063" y="4333875"/>
          <p14:tracePt t="64551" x="4933950" y="4344988"/>
          <p14:tracePt t="64564" x="4911725" y="4344988"/>
          <p14:tracePt t="64572" x="4902200" y="4344988"/>
          <p14:tracePt t="64582" x="4879975" y="4344988"/>
          <p14:tracePt t="64598" x="4864100" y="4344988"/>
          <p14:tracePt t="64615" x="4841875" y="4344988"/>
          <p14:tracePt t="64633" x="4794250" y="4318000"/>
          <p14:tracePt t="64648" x="4772025" y="4306888"/>
          <p14:tracePt t="64665" x="4740275" y="4286250"/>
          <p14:tracePt t="64681" x="4702175" y="4275138"/>
          <p14:tracePt t="64698" x="4641850" y="4268788"/>
          <p14:tracePt t="64715" x="4540250" y="4268788"/>
          <p14:tracePt t="64731" x="4448175" y="4268788"/>
          <p14:tracePt t="64748" x="4340225" y="4259263"/>
          <p14:tracePt t="64765" x="4279900" y="4252913"/>
          <p14:tracePt t="64781" x="4167188" y="4241800"/>
          <p14:tracePt t="64798" x="3922713" y="4187825"/>
          <p14:tracePt t="64815" x="3751263" y="4156075"/>
          <p14:tracePt t="64832" x="3733800" y="4156075"/>
          <p14:tracePt t="64851" x="3679825" y="4133850"/>
          <p14:tracePt t="64866" x="3641725" y="4113213"/>
          <p14:tracePt t="64882" x="3625850" y="4113213"/>
          <p14:tracePt t="64898" x="3594100" y="4102100"/>
          <p14:tracePt t="64915" x="3567113" y="4090988"/>
          <p14:tracePt t="64932" x="3470275" y="4075113"/>
          <p14:tracePt t="64948" x="3344863" y="4075113"/>
          <p14:tracePt t="64965" x="3252788" y="4075113"/>
          <p14:tracePt t="64981" x="3074988" y="4075113"/>
          <p14:tracePt t="64998" x="2782888" y="4037013"/>
          <p14:tracePt t="65003" x="2751138" y="4037013"/>
          <p14:tracePt t="65015" x="2562225" y="4005263"/>
          <p14:tracePt t="65031" x="2405063" y="3978275"/>
          <p14:tracePt t="65048" x="2339975" y="3971925"/>
          <p14:tracePt t="65064" x="2297113" y="3960813"/>
          <p14:tracePt t="65082" x="2286000" y="3960813"/>
          <p14:tracePt t="65131" x="2281238" y="3960813"/>
          <p14:tracePt t="65145" x="2274888" y="3960813"/>
          <p14:tracePt t="65205" x="2263775" y="3960813"/>
          <p14:tracePt t="65214" x="2259013" y="3960813"/>
          <p14:tracePt t="65220" x="2247900" y="3960813"/>
          <p14:tracePt t="65231" x="2227263" y="3960813"/>
          <p14:tracePt t="65248" x="2205038" y="3960813"/>
          <p14:tracePt t="65265" x="2189163" y="3960813"/>
          <p14:tracePt t="65281" x="2178050" y="3960813"/>
          <p14:tracePt t="65331" x="2173288" y="3960813"/>
          <p14:tracePt t="65351" x="2173288" y="3944938"/>
          <p14:tracePt t="65364" x="2173288" y="3929063"/>
          <p14:tracePt t="65382" x="2173288" y="3913188"/>
          <p14:tracePt t="65399" x="2173288" y="3886200"/>
          <p14:tracePt t="65415" x="2178050" y="3875088"/>
          <p14:tracePt t="65432" x="2178050" y="3859213"/>
          <p14:tracePt t="65448" x="2178050" y="3841750"/>
          <p14:tracePt t="65465" x="2178050" y="3832225"/>
          <p14:tracePt t="65481" x="2178050" y="3825875"/>
          <p14:tracePt t="65498" x="2178050" y="3805238"/>
          <p14:tracePt t="65504" x="2178050" y="3798888"/>
          <p14:tracePt t="65515" x="2173288" y="3787775"/>
          <p14:tracePt t="65532" x="2166938" y="3783013"/>
          <p14:tracePt t="65548" x="2139950" y="3756025"/>
          <p14:tracePt t="65566" x="2081213" y="3733800"/>
          <p14:tracePt t="65582" x="2027238" y="3706813"/>
          <p14:tracePt t="65598" x="1993900" y="3706813"/>
          <p14:tracePt t="65617" x="1885950" y="3706813"/>
          <p14:tracePt t="65632" x="1827213" y="3706813"/>
          <p14:tracePt t="65648" x="1773238" y="3729038"/>
          <p14:tracePt t="65665" x="1719263" y="3767138"/>
          <p14:tracePt t="65681" x="1631950" y="3841750"/>
          <p14:tracePt t="65698" x="1582738" y="3879850"/>
          <p14:tracePt t="65715" x="1524000" y="3951288"/>
          <p14:tracePt t="65731" x="1485900" y="3994150"/>
          <p14:tracePt t="65748" x="1438275" y="4059238"/>
          <p14:tracePt t="65765" x="1377950" y="4144963"/>
          <p14:tracePt t="65782" x="1346200" y="4268788"/>
          <p14:tracePt t="65798" x="1319213" y="4344988"/>
          <p14:tracePt t="65815" x="1296988" y="4425950"/>
          <p14:tracePt t="65832" x="1274763" y="4522788"/>
          <p14:tracePt t="65848" x="1243013" y="4657725"/>
          <p14:tracePt t="65865" x="1238250" y="4767263"/>
          <p14:tracePt t="65882" x="1238250" y="4821238"/>
          <p14:tracePt t="65898" x="1238250" y="4983163"/>
          <p14:tracePt t="65915" x="1238250" y="5064125"/>
          <p14:tracePt t="65932" x="1238250" y="5129213"/>
          <p14:tracePt t="65948" x="1238250" y="5192713"/>
          <p14:tracePt t="65965" x="1238250" y="5291138"/>
          <p14:tracePt t="65981" x="1238250" y="5349875"/>
          <p14:tracePt t="65998" x="1247775" y="5410200"/>
          <p14:tracePt t="66015" x="1270000" y="5457825"/>
          <p14:tracePt t="66031" x="1328738" y="5522913"/>
          <p14:tracePt t="66048" x="1411288" y="5603875"/>
          <p14:tracePt t="66065" x="1539875" y="5680075"/>
          <p14:tracePt t="66082" x="1724025" y="5749925"/>
          <p14:tracePt t="66098" x="1847850" y="5792788"/>
          <p14:tracePt t="66116" x="2047875" y="5846763"/>
          <p14:tracePt t="66132" x="2058988" y="5853113"/>
          <p14:tracePt t="66175" x="2070100" y="5853113"/>
          <p14:tracePt t="66186" x="2090738" y="5819775"/>
          <p14:tracePt t="66198" x="2124075" y="5772150"/>
          <p14:tracePt t="66215" x="2166938" y="5695950"/>
          <p14:tracePt t="66231" x="2182813" y="5653088"/>
          <p14:tracePt t="66248" x="2220913" y="5583238"/>
          <p14:tracePt t="66265" x="2308225" y="5491163"/>
          <p14:tracePt t="66281" x="2382838" y="5383213"/>
          <p14:tracePt t="66298" x="2447925" y="5291138"/>
          <p14:tracePt t="66315" x="2490788" y="5226050"/>
          <p14:tracePt t="66332" x="2524125" y="5129213"/>
          <p14:tracePt t="66350" x="2571750" y="4929188"/>
          <p14:tracePt t="66365" x="2571750" y="4810125"/>
          <p14:tracePt t="66382" x="2571750" y="4706938"/>
          <p14:tracePt t="66398" x="2571750" y="4587875"/>
          <p14:tracePt t="66415" x="2524125" y="4329113"/>
          <p14:tracePt t="66431" x="2501900" y="4221163"/>
          <p14:tracePt t="66448" x="2474913" y="4113213"/>
          <p14:tracePt t="66465" x="2459038" y="3978275"/>
          <p14:tracePt t="66481" x="2454275" y="3913188"/>
          <p14:tracePt t="66498" x="2447925" y="3841750"/>
          <p14:tracePt t="66515" x="2432050" y="3794125"/>
          <p14:tracePt t="66532" x="2432050" y="3767138"/>
          <p14:tracePt t="66548" x="2427288" y="3740150"/>
          <p14:tracePt t="66565" x="2427288" y="3729038"/>
          <p14:tracePt t="66582" x="2427288" y="3706813"/>
          <p14:tracePt t="66598" x="2416175" y="3690938"/>
          <p14:tracePt t="66617" x="2416175" y="3652838"/>
          <p14:tracePt t="66633" x="2409825" y="3652838"/>
          <p14:tracePt t="66648" x="2409825" y="3641725"/>
          <p14:tracePt t="66665" x="2405063" y="3636963"/>
          <p14:tracePt t="66682" x="2398713" y="3614738"/>
          <p14:tracePt t="66698" x="2393950" y="3598863"/>
          <p14:tracePt t="66715" x="2378075" y="3587750"/>
          <p14:tracePt t="66731" x="2339975" y="3560763"/>
          <p14:tracePt t="66748" x="2259013" y="3529013"/>
          <p14:tracePt t="66765" x="2189163" y="3506788"/>
          <p14:tracePt t="66781" x="2124075" y="3497263"/>
          <p14:tracePt t="66798" x="2043113" y="3486150"/>
          <p14:tracePt t="66815" x="2005013" y="3486150"/>
          <p14:tracePt t="66831" x="1946275" y="3486150"/>
          <p14:tracePt t="66848" x="1854200" y="3486150"/>
          <p14:tracePt t="66865" x="1809750" y="3486150"/>
          <p14:tracePt t="66882" x="1789113" y="3490913"/>
          <p14:tracePt t="66898" x="1778000" y="3490913"/>
          <p14:tracePt t="66915" x="1739900" y="3502025"/>
          <p14:tracePt t="66932" x="1735138" y="3506788"/>
          <p14:tracePt t="66948" x="1719263" y="3517900"/>
          <p14:tracePt t="66965" x="1708150" y="3540125"/>
          <p14:tracePt t="66981" x="1692275" y="3571875"/>
          <p14:tracePt t="66998" x="1670050" y="3609975"/>
          <p14:tracePt t="67015" x="1654175" y="3648075"/>
          <p14:tracePt t="67031" x="1636713" y="3690938"/>
          <p14:tracePt t="67048" x="1627188" y="3740150"/>
          <p14:tracePt t="67065" x="1616075" y="3778250"/>
          <p14:tracePt t="67082" x="1616075" y="3805238"/>
          <p14:tracePt t="67098" x="1609725" y="3825875"/>
          <p14:tracePt t="67116" x="1600200" y="3886200"/>
          <p14:tracePt t="67132" x="1600200" y="3913188"/>
          <p14:tracePt t="67148" x="1600200" y="3940175"/>
          <p14:tracePt t="67165" x="1600200" y="3956050"/>
          <p14:tracePt t="67181" x="1600200" y="3978275"/>
          <p14:tracePt t="67198" x="1600200" y="4025900"/>
          <p14:tracePt t="67215" x="1600200" y="4048125"/>
          <p14:tracePt t="67231" x="1600200" y="4090988"/>
          <p14:tracePt t="67248" x="1600200" y="4140200"/>
          <p14:tracePt t="67265" x="1593850" y="4198938"/>
          <p14:tracePt t="67281" x="1582738" y="4248150"/>
          <p14:tracePt t="67298" x="1582738" y="4275138"/>
          <p14:tracePt t="67315" x="1582738" y="4329113"/>
          <p14:tracePt t="67332" x="1582738" y="4383088"/>
          <p14:tracePt t="67349" x="1582738" y="4425950"/>
          <p14:tracePt t="67365" x="1582738" y="4468813"/>
          <p14:tracePt t="67382" x="1582738" y="4502150"/>
          <p14:tracePt t="67398" x="1582738" y="4695825"/>
          <p14:tracePt t="67415" x="1582738" y="4783138"/>
          <p14:tracePt t="67431" x="1582738" y="4911725"/>
          <p14:tracePt t="67448" x="1582738" y="4987925"/>
          <p14:tracePt t="67465" x="1582738" y="5102225"/>
          <p14:tracePt t="67482" x="1582738" y="5149850"/>
          <p14:tracePt t="67498" x="1582738" y="5187950"/>
          <p14:tracePt t="67515" x="1582738" y="5257800"/>
          <p14:tracePt t="67531" x="1593850" y="5360988"/>
          <p14:tracePt t="67548" x="1616075" y="5437188"/>
          <p14:tracePt t="67565" x="1631950" y="5507038"/>
          <p14:tracePt t="67582" x="1636713" y="5538788"/>
          <p14:tracePt t="67601" x="1681163" y="5630863"/>
          <p14:tracePt t="67616" x="1685925" y="5653088"/>
          <p14:tracePt t="67632" x="1701800" y="5684838"/>
          <p14:tracePt t="67648" x="1712913" y="5700713"/>
          <p14:tracePt t="67665" x="1728788" y="5734050"/>
          <p14:tracePt t="67681" x="1762125" y="5761038"/>
          <p14:tracePt t="67698" x="1782763" y="5772150"/>
          <p14:tracePt t="67764" x="1793875" y="5772150"/>
          <p14:tracePt t="67771" x="1800225" y="5772150"/>
          <p14:tracePt t="67781" x="1816100" y="5772150"/>
          <p14:tracePt t="67798" x="1831975" y="5772150"/>
          <p14:tracePt t="67815" x="1863725" y="5772150"/>
          <p14:tracePt t="67832" x="1897063" y="5756275"/>
          <p14:tracePt t="67848" x="1939925" y="5707063"/>
          <p14:tracePt t="67865" x="1962150" y="5657850"/>
          <p14:tracePt t="67882" x="1978025" y="5599113"/>
          <p14:tracePt t="67899" x="2000250" y="5502275"/>
          <p14:tracePt t="67915" x="2027238" y="5360988"/>
          <p14:tracePt t="67931" x="2047875" y="5275263"/>
          <p14:tracePt t="67948" x="2070100" y="5214938"/>
          <p14:tracePt t="67965" x="2108200" y="5106988"/>
          <p14:tracePt t="67981" x="2124075" y="5041900"/>
          <p14:tracePt t="67998" x="2128838" y="5021263"/>
          <p14:tracePt t="68015" x="2139950" y="4983163"/>
          <p14:tracePt t="68031" x="2151063" y="4911725"/>
          <p14:tracePt t="68048" x="2173288" y="4852988"/>
          <p14:tracePt t="68065" x="2182813" y="4760913"/>
          <p14:tracePt t="68082" x="2182813" y="4675188"/>
          <p14:tracePt t="68101" x="2182813" y="4468813"/>
          <p14:tracePt t="68116" x="2182813" y="4414838"/>
          <p14:tracePt t="68132" x="2178050" y="4329113"/>
          <p14:tracePt t="68148" x="2162175" y="4241800"/>
          <p14:tracePt t="68166" x="2139950" y="4086225"/>
          <p14:tracePt t="68181" x="2135188" y="3998913"/>
          <p14:tracePt t="68198" x="2117725" y="3940175"/>
          <p14:tracePt t="68215" x="2117725" y="3895725"/>
          <p14:tracePt t="68231" x="2117725" y="3841750"/>
          <p14:tracePt t="68248" x="2117725" y="3794125"/>
          <p14:tracePt t="68265" x="2117725" y="3756025"/>
          <p14:tracePt t="68281" x="2117725" y="3717925"/>
          <p14:tracePt t="68298" x="2117725" y="3706813"/>
          <p14:tracePt t="68315" x="2117725" y="3686175"/>
          <p14:tracePt t="68332" x="2117725" y="3679825"/>
          <p14:tracePt t="68349" x="2101850" y="3668713"/>
          <p14:tracePt t="68366" x="2097088" y="3663950"/>
          <p14:tracePt t="68384" x="2085975" y="3659188"/>
          <p14:tracePt t="68415" x="2058988" y="3648075"/>
          <p14:tracePt t="68432" x="2043113" y="3641725"/>
          <p14:tracePt t="68448" x="2027238" y="3641725"/>
          <p14:tracePt t="68465" x="2016125" y="3641725"/>
          <p14:tracePt t="68481" x="2005013" y="3641725"/>
          <p14:tracePt t="68498" x="1989138" y="3641725"/>
          <p14:tracePt t="68515" x="1966913" y="3648075"/>
          <p14:tracePt t="68532" x="1912938" y="3686175"/>
          <p14:tracePt t="68548" x="1890713" y="3713163"/>
          <p14:tracePt t="68565" x="1874838" y="3756025"/>
          <p14:tracePt t="68582" x="1858963" y="3787775"/>
          <p14:tracePt t="68598" x="1854200" y="3825875"/>
          <p14:tracePt t="68617" x="1827213" y="3875088"/>
          <p14:tracePt t="68632" x="1816100" y="3902075"/>
          <p14:tracePt t="68648" x="1816100" y="3917950"/>
          <p14:tracePt t="68665" x="1816100" y="3929063"/>
          <p14:tracePt t="68723" x="1816100" y="3933825"/>
          <p14:tracePt t="68750" x="1820863" y="3933825"/>
          <p14:tracePt t="68848" x="1827213" y="3940175"/>
          <p14:tracePt t="68861" x="1831975" y="3940175"/>
          <p14:tracePt t="68907" x="1836738" y="3944938"/>
          <p14:tracePt t="68917" x="1836738" y="3956050"/>
          <p14:tracePt t="68934" x="1836738" y="3960813"/>
          <p14:tracePt t="68943" x="1836738" y="3971925"/>
          <p14:tracePt t="68952" x="1836738" y="3978275"/>
          <p14:tracePt t="68966" x="1836738" y="3983038"/>
          <p14:tracePt t="68981" x="1836738" y="3987800"/>
          <p14:tracePt t="68998" x="1843088" y="4010025"/>
          <p14:tracePt t="69032" x="1843088" y="4021138"/>
          <p14:tracePt t="69048" x="1847850" y="4025900"/>
          <p14:tracePt t="69066" x="1847850" y="4032250"/>
          <p14:tracePt t="69185" x="1854200" y="4041775"/>
          <p14:tracePt t="69209" x="1858963" y="4041775"/>
          <p14:tracePt t="69269" x="1863725" y="4041775"/>
          <p14:tracePt t="69351" x="1874838" y="4041775"/>
          <p14:tracePt t="69407" x="1881188" y="4041775"/>
          <p14:tracePt t="69420" x="1890713" y="4037013"/>
          <p14:tracePt t="69430" x="1897063" y="4037013"/>
          <p14:tracePt t="69441" x="1901825" y="4032250"/>
          <p14:tracePt t="69450" x="1901825" y="4025900"/>
          <p14:tracePt t="69470" x="1912938" y="4005263"/>
          <p14:tracePt t="69488" x="1912938" y="3987800"/>
          <p14:tracePt t="69500" x="1919288" y="3983038"/>
          <p14:tracePt t="69515" x="1928813" y="3971925"/>
          <p14:tracePt t="69531" x="1935163" y="3960813"/>
          <p14:tracePt t="69548" x="1939925" y="3956050"/>
          <p14:tracePt t="69583" x="1939925" y="3951288"/>
          <p14:tracePt t="69598" x="1939925" y="3944938"/>
          <p14:tracePt t="69616" x="1939925" y="3929063"/>
          <p14:tracePt t="69632" x="1939925" y="3913188"/>
          <p14:tracePt t="69649" x="1939925" y="3890963"/>
          <p14:tracePt t="69665" x="1928813" y="3868738"/>
          <p14:tracePt t="69704" x="1924050" y="3868738"/>
          <p14:tracePt t="69715" x="1919288" y="3868738"/>
          <p14:tracePt t="69732" x="1908175" y="3868738"/>
          <p14:tracePt t="69748" x="1890713" y="3868738"/>
          <p14:tracePt t="69765" x="1874838" y="3868738"/>
          <p14:tracePt t="69781" x="1858963" y="3868738"/>
          <p14:tracePt t="69798" x="1854200" y="3868738"/>
          <p14:tracePt t="69815" x="1847850" y="3868738"/>
          <p14:tracePt t="69832" x="1843088" y="3868738"/>
          <p14:tracePt t="69867" x="1836738" y="3868738"/>
          <p14:tracePt t="69877" x="1827213" y="3875088"/>
          <p14:tracePt t="69886" x="1809750" y="3886200"/>
          <p14:tracePt t="69898" x="1793875" y="3902075"/>
          <p14:tracePt t="69915" x="1789113" y="3922713"/>
          <p14:tracePt t="69932" x="1773238" y="3944938"/>
          <p14:tracePt t="69948" x="1762125" y="3978275"/>
          <p14:tracePt t="69965" x="1755775" y="3998913"/>
          <p14:tracePt t="69982" x="1746250" y="4021138"/>
          <p14:tracePt t="69998" x="1739900" y="4041775"/>
          <p14:tracePt t="70004" x="1735138" y="4068763"/>
          <p14:tracePt t="70015" x="1735138" y="4086225"/>
          <p14:tracePt t="70031" x="1735138" y="4129088"/>
          <p14:tracePt t="70048" x="1735138" y="4144963"/>
          <p14:tracePt t="70065" x="1735138" y="4176713"/>
          <p14:tracePt t="70082" x="1735138" y="4183063"/>
          <p14:tracePt t="70098" x="1735138" y="4194175"/>
          <p14:tracePt t="70115" x="1735138" y="4198938"/>
          <p14:tracePt t="70132" x="1735138" y="4214813"/>
          <p14:tracePt t="70165" x="1735138" y="4221163"/>
          <p14:tracePt t="70181" x="1746250" y="4237038"/>
          <p14:tracePt t="70198" x="1782763" y="4259263"/>
          <p14:tracePt t="70215" x="1793875" y="4259263"/>
          <p14:tracePt t="70232" x="1827213" y="4264025"/>
          <p14:tracePt t="70248" x="1863725" y="4275138"/>
          <p14:tracePt t="70265" x="1870075" y="4275138"/>
          <p14:tracePt t="70281" x="1874838" y="4275138"/>
          <p14:tracePt t="70343" x="1881188" y="4275138"/>
          <p14:tracePt t="70353" x="1897063" y="4275138"/>
          <p14:tracePt t="70367" x="1919288" y="4252913"/>
          <p14:tracePt t="70377" x="1924050" y="4248150"/>
          <p14:tracePt t="70387" x="1928813" y="4241800"/>
          <p14:tracePt t="70398" x="1935163" y="4237038"/>
          <p14:tracePt t="70415" x="1946275" y="4232275"/>
          <p14:tracePt t="70432" x="1955800" y="4214813"/>
          <p14:tracePt t="70448" x="1966913" y="4210050"/>
          <p14:tracePt t="70466" x="1978025" y="4205288"/>
          <p14:tracePt t="70481" x="2000250" y="4198938"/>
          <p14:tracePt t="70498" x="2036763" y="4187825"/>
          <p14:tracePt t="70516" x="2162175" y="4176713"/>
          <p14:tracePt t="70532" x="2344738" y="4176713"/>
          <p14:tracePt t="70548" x="2551113" y="4176713"/>
          <p14:tracePt t="70565" x="2805113" y="4176713"/>
          <p14:tracePt t="70582" x="3225800" y="4214813"/>
          <p14:tracePt t="70598" x="3778250" y="4333875"/>
          <p14:tracePt t="70615" x="4129088" y="4414838"/>
          <p14:tracePt t="70632" x="4421188" y="4491038"/>
          <p14:tracePt t="70648" x="4567238" y="4522788"/>
          <p14:tracePt t="70665" x="4733925" y="4556125"/>
          <p14:tracePt t="70682" x="4787900" y="4560888"/>
          <p14:tracePt t="70698" x="4799013" y="4560888"/>
          <p14:tracePt t="70715" x="4803775" y="4560888"/>
          <p14:tracePt t="70731" x="4821238" y="4549775"/>
          <p14:tracePt t="70748" x="4848225" y="4540250"/>
          <p14:tracePt t="70765" x="4857750" y="4529138"/>
          <p14:tracePt t="70781" x="4868863" y="4506913"/>
          <p14:tracePt t="70798" x="4879975" y="4491038"/>
          <p14:tracePt t="70815" x="4895850" y="4468813"/>
          <p14:tracePt t="70832" x="4922838" y="4430713"/>
          <p14:tracePt t="70848" x="4960938" y="4414838"/>
          <p14:tracePt t="70866" x="4999038" y="4383088"/>
          <p14:tracePt t="70882" x="5053013" y="4356100"/>
          <p14:tracePt t="70899" x="5064125" y="4340225"/>
          <p14:tracePt t="70915" x="5080000" y="4322763"/>
          <p14:tracePt t="70932" x="5091113" y="4313238"/>
          <p14:tracePt t="70978" x="5095875" y="4306888"/>
          <p14:tracePt t="70994" x="5102225" y="4291013"/>
          <p14:tracePt t="71009" x="5102225" y="4286250"/>
          <p14:tracePt t="71018" x="5106988" y="4279900"/>
          <p14:tracePt t="71031" x="5111750" y="4279900"/>
          <p14:tracePt t="71051" x="5118100" y="4275138"/>
          <p14:tracePt t="71072" x="5133975" y="4264025"/>
          <p14:tracePt t="71189" x="5133975" y="4252913"/>
          <p14:tracePt t="71195" x="5133975" y="4241800"/>
          <p14:tracePt t="71204" x="5133975" y="4237038"/>
          <p14:tracePt t="71215" x="5133975" y="4225925"/>
          <p14:tracePt t="71232" x="5133975" y="4198938"/>
          <p14:tracePt t="71248" x="5133975" y="4187825"/>
          <p14:tracePt t="71265" x="5133975" y="4156075"/>
          <p14:tracePt t="71281" x="5133975" y="4144963"/>
          <p14:tracePt t="71298" x="5133975" y="4140200"/>
          <p14:tracePt t="71436" x="5133975" y="4133850"/>
          <p14:tracePt t="71460" x="5129213" y="4133850"/>
          <p14:tracePt t="71602" x="5118100" y="4133850"/>
          <p14:tracePt t="72144" x="5102225" y="4133850"/>
          <p14:tracePt t="72165" x="5037138" y="4102100"/>
          <p14:tracePt t="72182" x="4956175" y="4079875"/>
          <p14:tracePt t="72198" x="4787900" y="4032250"/>
          <p14:tracePt t="72215" x="4232275" y="3848100"/>
          <p14:tracePt t="72232" x="3571875" y="3625850"/>
          <p14:tracePt t="72265" x="2497138" y="3378200"/>
          <p14:tracePt t="72298" x="2286000" y="3344863"/>
          <p14:tracePt t="72332" x="2205038" y="3344863"/>
          <p14:tracePt t="72348" x="2182813" y="3355975"/>
          <p14:tracePt t="72365" x="2144713" y="3371850"/>
          <p14:tracePt t="72382" x="2124075" y="3398838"/>
          <p14:tracePt t="72399" x="2085975" y="3425825"/>
          <p14:tracePt t="72415" x="2032000" y="3470275"/>
          <p14:tracePt t="72431" x="1955800" y="3502025"/>
          <p14:tracePt t="72448" x="1870075" y="3533775"/>
          <p14:tracePt t="72465" x="1793875" y="3540125"/>
          <p14:tracePt t="72482" x="1604963" y="3571875"/>
          <p14:tracePt t="72498" x="1573213" y="3587750"/>
          <p14:tracePt t="72515" x="1546225" y="3587750"/>
          <p14:tracePt t="72532" x="1535113" y="3598863"/>
          <p14:tracePt t="72548" x="1535113" y="3605213"/>
          <p14:tracePt t="72587" x="1528763" y="3609975"/>
          <p14:tracePt t="72606" x="1528763" y="3621088"/>
          <p14:tracePt t="72617" x="1539875" y="3641725"/>
          <p14:tracePt t="72623" x="1555750" y="3648075"/>
          <p14:tracePt t="72632" x="1582738" y="3663950"/>
          <p14:tracePt t="72648" x="1647825" y="3706813"/>
          <p14:tracePt t="72666" x="1685925" y="3729038"/>
          <p14:tracePt t="72682" x="1724025" y="3760788"/>
          <p14:tracePt t="72698" x="1755775" y="3787775"/>
          <p14:tracePt t="72715" x="1778000" y="3794125"/>
          <p14:tracePt t="72888" x="1773238" y="3794125"/>
          <p14:tracePt t="72899" x="1762125" y="3794125"/>
          <p14:tracePt t="72910" x="1746250" y="3794125"/>
          <p14:tracePt t="72918" x="1739900" y="3794125"/>
          <p14:tracePt t="72932" x="1735138" y="3794125"/>
          <p14:tracePt t="72948" x="1708150" y="3810000"/>
          <p14:tracePt t="72965" x="1692275" y="3825875"/>
          <p14:tracePt t="72982" x="1681163" y="3852863"/>
          <p14:tracePt t="72998" x="1674813" y="3879850"/>
          <p14:tracePt t="73015" x="1674813" y="3917950"/>
          <p14:tracePt t="73032" x="1674813" y="3998913"/>
          <p14:tracePt t="73048" x="1674813" y="4041775"/>
          <p14:tracePt t="73065" x="1685925" y="4086225"/>
          <p14:tracePt t="73082" x="1697038" y="4106863"/>
          <p14:tracePt t="73099" x="1712913" y="4149725"/>
          <p14:tracePt t="73115" x="1728788" y="4176713"/>
          <p14:tracePt t="73132" x="1739900" y="4194175"/>
          <p14:tracePt t="73148" x="1755775" y="4205288"/>
          <p14:tracePt t="73165" x="1778000" y="4205288"/>
          <p14:tracePt t="73182" x="1827213" y="4210050"/>
          <p14:tracePt t="73198" x="1870075" y="4214813"/>
          <p14:tracePt t="73215" x="1912938" y="4214813"/>
          <p14:tracePt t="73231" x="1935163" y="4214813"/>
          <p14:tracePt t="73248" x="1955800" y="4214813"/>
          <p14:tracePt t="73265" x="2000250" y="4214813"/>
          <p14:tracePt t="73281" x="2016125" y="4210050"/>
          <p14:tracePt t="73298" x="2032000" y="4198938"/>
          <p14:tracePt t="73315" x="2054225" y="4167188"/>
          <p14:tracePt t="73332" x="2081213" y="4122738"/>
          <p14:tracePt t="73348" x="2081213" y="4102100"/>
          <p14:tracePt t="73365" x="2081213" y="4068763"/>
          <p14:tracePt t="73382" x="2081213" y="4032250"/>
          <p14:tracePt t="73399" x="2074863" y="4005263"/>
          <p14:tracePt t="73415" x="2058988" y="3994150"/>
          <p14:tracePt t="73431" x="2054225" y="3994150"/>
          <p14:tracePt t="73448" x="2047875" y="3994150"/>
          <p14:tracePt t="73466" x="2032000" y="3994150"/>
          <p14:tracePt t="73482" x="2027238" y="3994150"/>
          <p14:tracePt t="73498" x="2009775" y="3994150"/>
          <p14:tracePt t="73507" x="2000250" y="4010025"/>
          <p14:tracePt t="73516" x="1982788" y="4041775"/>
          <p14:tracePt t="73532" x="1946275" y="4129088"/>
          <p14:tracePt t="73548" x="1924050" y="4205288"/>
          <p14:tracePt t="73565" x="1897063" y="4295775"/>
          <p14:tracePt t="73582" x="1843088" y="4475163"/>
          <p14:tracePt t="73599" x="1800225" y="4664075"/>
          <p14:tracePt t="73615" x="1751013" y="4841875"/>
          <p14:tracePt t="73632" x="1724025" y="4945063"/>
          <p14:tracePt t="73649" x="1681163" y="5192713"/>
          <p14:tracePt t="73665" x="1670050" y="5480050"/>
          <p14:tracePt t="73682" x="1665288" y="5588000"/>
          <p14:tracePt t="73699" x="1647825" y="5653088"/>
          <p14:tracePt t="73715" x="1643063" y="5680075"/>
          <p14:tracePt t="73732" x="1643063" y="5707063"/>
          <p14:tracePt t="73790" x="1643063" y="5695950"/>
          <p14:tracePt t="73804" x="1643063" y="5673725"/>
          <p14:tracePt t="73816" x="1643063" y="5653088"/>
          <p14:tracePt t="73832" x="1643063" y="5641975"/>
          <p14:tracePt t="73849" x="1643063" y="5614988"/>
          <p14:tracePt t="73865" x="1643063" y="5599113"/>
          <p14:tracePt t="73978" x="1643063" y="5619750"/>
          <p14:tracePt t="73989" x="1643063" y="5637213"/>
          <p14:tracePt t="73998" x="1643063" y="5641975"/>
          <p14:tracePt t="74016" x="1665288" y="5691188"/>
          <p14:tracePt t="74032" x="1697038" y="5700713"/>
          <p14:tracePt t="74048" x="1755775" y="5718175"/>
          <p14:tracePt t="74066" x="1820863" y="5718175"/>
          <p14:tracePt t="74082" x="1854200" y="5718175"/>
          <p14:tracePt t="74100" x="1874838" y="5700713"/>
          <p14:tracePt t="74115" x="1885950" y="5691188"/>
          <p14:tracePt t="74132" x="1908175" y="5668963"/>
          <p14:tracePt t="74149" x="1912938" y="5664200"/>
          <p14:tracePt t="74165" x="1924050" y="5653088"/>
          <p14:tracePt t="74182" x="1939925" y="5630863"/>
          <p14:tracePt t="74198" x="1951038" y="5619750"/>
          <p14:tracePt t="74215" x="1966913" y="5603875"/>
          <p14:tracePt t="74231" x="2005013" y="5583238"/>
          <p14:tracePt t="74248" x="2058988" y="5565775"/>
          <p14:tracePt t="74265" x="2117725" y="5561013"/>
          <p14:tracePt t="74282" x="2182813" y="5561013"/>
          <p14:tracePt t="74298" x="2454275" y="5545138"/>
          <p14:tracePt t="74315" x="2636838" y="5529263"/>
          <p14:tracePt t="74332" x="3009900" y="5491163"/>
          <p14:tracePt t="74348" x="3340100" y="5453063"/>
          <p14:tracePt t="74365" x="3879850" y="5360988"/>
          <p14:tracePt t="74383" x="4205288" y="5257800"/>
          <p14:tracePt t="74399" x="4410075" y="5176838"/>
          <p14:tracePt t="74415" x="4648200" y="5064125"/>
          <p14:tracePt t="74432" x="4868863" y="4911725"/>
          <p14:tracePt t="74448" x="4929188" y="4830763"/>
          <p14:tracePt t="74465" x="4976813" y="4713288"/>
          <p14:tracePt t="74482" x="5030788" y="4664075"/>
          <p14:tracePt t="74498" x="5064125" y="4594225"/>
          <p14:tracePt t="74504" x="5084763" y="4556125"/>
          <p14:tracePt t="74516" x="5106988" y="4495800"/>
          <p14:tracePt t="74531" x="5133975" y="4425950"/>
          <p14:tracePt t="74548" x="5149850" y="4356100"/>
          <p14:tracePt t="74567" x="5187950" y="4248150"/>
          <p14:tracePt t="74582" x="5203825" y="4210050"/>
          <p14:tracePt t="74601" x="5214938" y="4194175"/>
          <p14:tracePt t="74615" x="5226050" y="4167188"/>
          <p14:tracePt t="74632" x="5241925" y="4156075"/>
          <p14:tracePt t="74648" x="5241925" y="4140200"/>
          <p14:tracePt t="74665" x="5248275" y="4117975"/>
          <p14:tracePt t="74682" x="5257800" y="4113213"/>
          <p14:tracePt t="74698" x="5257800" y="4106863"/>
          <p14:tracePt t="74715" x="5264150" y="4090988"/>
          <p14:tracePt t="74732" x="5264150" y="4075113"/>
          <p14:tracePt t="74748" x="5264150" y="4068763"/>
          <p14:tracePt t="74807" x="5264150" y="4064000"/>
          <p14:tracePt t="74856" x="5257800" y="4064000"/>
          <p14:tracePt t="74869" x="5248275" y="4064000"/>
          <p14:tracePt t="74888" x="5241925" y="4064000"/>
          <p14:tracePt t="74906" x="5237163" y="4064000"/>
          <p14:tracePt t="75069" x="5230813" y="4064000"/>
          <p14:tracePt t="75089" x="5221288" y="4064000"/>
          <p14:tracePt t="75427" x="5221288" y="4059238"/>
          <p14:tracePt t="75431" x="5221288" y="4048125"/>
          <p14:tracePt t="75448" x="5221288" y="4021138"/>
          <p14:tracePt t="75465" x="5221288" y="4014788"/>
          <p14:tracePt t="75482" x="5214938" y="3987800"/>
          <p14:tracePt t="75498" x="5203825" y="3960813"/>
          <p14:tracePt t="75503" x="5203825" y="3956050"/>
          <p14:tracePt t="75515" x="5199063" y="3933825"/>
          <p14:tracePt t="75548" x="5183188" y="3902075"/>
          <p14:tracePt t="75582" x="5129213" y="3848100"/>
          <p14:tracePt t="75617" x="5080000" y="3814763"/>
          <p14:tracePt t="75632" x="5041900" y="3810000"/>
          <p14:tracePt t="75648" x="5026025" y="3805238"/>
          <p14:tracePt t="75665" x="5003800" y="3798888"/>
          <p14:tracePt t="75682" x="4976813" y="3798888"/>
          <p14:tracePt t="75699" x="4949825" y="3798888"/>
          <p14:tracePt t="75715" x="4922838" y="3798888"/>
          <p14:tracePt t="75731" x="4911725" y="3798888"/>
          <p14:tracePt t="75748" x="4875213" y="3798888"/>
          <p14:tracePt t="75765" x="4848225" y="3798888"/>
          <p14:tracePt t="75782" x="4830763" y="3805238"/>
          <p14:tracePt t="75798" x="4821238" y="3814763"/>
          <p14:tracePt t="75817" x="4810125" y="3825875"/>
          <p14:tracePt t="75832" x="4803775" y="3841750"/>
          <p14:tracePt t="75848" x="4803775" y="3859213"/>
          <p14:tracePt t="75866" x="4803775" y="3879850"/>
          <p14:tracePt t="75882" x="4814888" y="3929063"/>
          <p14:tracePt t="75898" x="4830763" y="3967163"/>
          <p14:tracePt t="75915" x="4868863" y="4010025"/>
          <p14:tracePt t="75932" x="4902200" y="4025900"/>
          <p14:tracePt t="75948" x="4929188" y="4059238"/>
          <p14:tracePt t="75965" x="4956175" y="4068763"/>
          <p14:tracePt t="75982" x="4967288" y="4068763"/>
          <p14:tracePt t="75998" x="4983163" y="4068763"/>
          <p14:tracePt t="76015" x="4987925" y="4068763"/>
          <p14:tracePt t="76032" x="4994275" y="4068763"/>
          <p14:tracePt t="76048" x="5026025" y="4068763"/>
          <p14:tracePt t="76065" x="5041900" y="4068763"/>
          <p14:tracePt t="76082" x="5053013" y="4068763"/>
          <p14:tracePt t="76138" x="5053013" y="4075113"/>
          <p14:tracePt t="76142" x="5053013" y="4086225"/>
          <p14:tracePt t="76148" x="5048250" y="4086225"/>
          <p14:tracePt t="76165" x="4875213" y="4086225"/>
          <p14:tracePt t="76182" x="4664075" y="4086225"/>
          <p14:tracePt t="76198" x="4198938" y="4086225"/>
          <p14:tracePt t="76215" x="3771900" y="4086225"/>
          <p14:tracePt t="76232" x="3279775" y="4086225"/>
          <p14:tracePt t="76248" x="2852738" y="4106863"/>
          <p14:tracePt t="76265" x="2701925" y="4122738"/>
          <p14:tracePt t="76282" x="2663825" y="4129088"/>
          <p14:tracePt t="76298" x="2659063" y="4129088"/>
          <p14:tracePt t="76315" x="2652713" y="4129088"/>
          <p14:tracePt t="76335" x="2647950" y="4129088"/>
          <p14:tracePt t="76354" x="2643188" y="4129088"/>
          <p14:tracePt t="76365" x="2636838" y="4129088"/>
          <p14:tracePt t="76382" x="2625725" y="4129088"/>
          <p14:tracePt t="76399" x="2609850" y="4129088"/>
          <p14:tracePt t="76415" x="2589213" y="4129088"/>
          <p14:tracePt t="76431" x="2497138" y="4113213"/>
          <p14:tracePt t="76448" x="2339975" y="4090988"/>
          <p14:tracePt t="76465" x="2200275" y="4086225"/>
          <p14:tracePt t="76482" x="2108200" y="4086225"/>
          <p14:tracePt t="76498" x="2085975" y="4086225"/>
          <p14:tracePt t="76503" x="2081213" y="4086225"/>
          <p14:tracePt t="76526" x="2074863" y="4086225"/>
          <p14:tracePt t="76540" x="2070100" y="4086225"/>
          <p14:tracePt t="76560" x="2063750" y="4086225"/>
          <p14:tracePt t="76581" x="2058988" y="4086225"/>
          <p14:tracePt t="76602" x="2054225" y="4086225"/>
          <p14:tracePt t="76622" x="2047875" y="4086225"/>
          <p14:tracePt t="76628" x="2043113" y="4090988"/>
          <p14:tracePt t="76636" x="2027238" y="4090988"/>
          <p14:tracePt t="76648" x="2009775" y="4102100"/>
          <p14:tracePt t="76665" x="1993900" y="4106863"/>
          <p14:tracePt t="76918" x="1993900" y="4113213"/>
          <p14:tracePt t="76934" x="2000250" y="4117975"/>
          <p14:tracePt t="76938" x="2005013" y="4133850"/>
          <p14:tracePt t="76949" x="2016125" y="4144963"/>
          <p14:tracePt t="76965" x="2070100" y="4183063"/>
          <p14:tracePt t="76982" x="2128838" y="4221163"/>
          <p14:tracePt t="76998" x="2200275" y="4286250"/>
          <p14:tracePt t="77004" x="2270125" y="4356100"/>
          <p14:tracePt t="77015" x="2317750" y="4383088"/>
          <p14:tracePt t="77032" x="2551113" y="4567238"/>
          <p14:tracePt t="77048" x="2735263" y="4664075"/>
          <p14:tracePt t="77065" x="2967038" y="4794250"/>
          <p14:tracePt t="77082" x="3497263" y="5106988"/>
          <p14:tracePt t="77099" x="3841750" y="5291138"/>
          <p14:tracePt t="77115" x="4059238" y="5399088"/>
          <p14:tracePt t="77132" x="4318000" y="5511800"/>
          <p14:tracePt t="77149" x="4583113" y="5626100"/>
          <p14:tracePt t="77165" x="4749800" y="5680075"/>
          <p14:tracePt t="77182" x="4864100" y="5711825"/>
          <p14:tracePt t="77198" x="4911725" y="5734050"/>
          <p14:tracePt t="77215" x="4994275" y="5749925"/>
          <p14:tracePt t="77232" x="5068888" y="5756275"/>
          <p14:tracePt t="77248" x="5102225" y="5756275"/>
          <p14:tracePt t="77265" x="5145088" y="5756275"/>
          <p14:tracePt t="77282" x="5172075" y="5756275"/>
          <p14:tracePt t="77298" x="5210175" y="5756275"/>
          <p14:tracePt t="77315" x="5264150" y="5756275"/>
          <p14:tracePt t="77332" x="5284788" y="5756275"/>
          <p14:tracePt t="77351" x="5334000" y="5756275"/>
          <p14:tracePt t="77366" x="5372100" y="5749925"/>
          <p14:tracePt t="77382" x="5387975" y="5729288"/>
          <p14:tracePt t="77415" x="5392738" y="5700713"/>
          <p14:tracePt t="77432" x="5399088" y="5673725"/>
          <p14:tracePt t="77448" x="5399088" y="5657850"/>
          <p14:tracePt t="77465" x="5399088" y="5626100"/>
          <p14:tracePt t="77482" x="5399088" y="5603875"/>
          <p14:tracePt t="77498" x="5376863" y="5545138"/>
          <p14:tracePt t="77504" x="5356225" y="5491163"/>
          <p14:tracePt t="77515" x="5318125" y="5430838"/>
          <p14:tracePt t="77532" x="5284788" y="5372100"/>
          <p14:tracePt t="77548" x="5264150" y="5329238"/>
          <p14:tracePt t="77566" x="5230813" y="5257800"/>
          <p14:tracePt t="77582" x="5214938" y="5226050"/>
          <p14:tracePt t="77599" x="5199063" y="5203825"/>
          <p14:tracePt t="77616" x="5183188" y="5187950"/>
          <p14:tracePt t="77632" x="5160963" y="5165725"/>
          <p14:tracePt t="77649" x="5138738" y="5156200"/>
          <p14:tracePt t="77665" x="5102225" y="5145088"/>
          <p14:tracePt t="77682" x="5091113" y="5138738"/>
          <p14:tracePt t="77699" x="5053013" y="5129213"/>
          <p14:tracePt t="77715" x="4972050" y="5102225"/>
          <p14:tracePt t="77732" x="4929188" y="5095875"/>
          <p14:tracePt t="77748" x="4922838" y="5091113"/>
          <p14:tracePt t="77765" x="4911725" y="5091113"/>
          <p14:tracePt t="77918" x="4906963" y="5091113"/>
          <p14:tracePt t="77928" x="4902200" y="5091113"/>
          <p14:tracePt t="77932" x="4895850" y="5106988"/>
          <p14:tracePt t="77948" x="4857750" y="5122863"/>
          <p14:tracePt t="77965" x="4760913" y="5149850"/>
          <p14:tracePt t="77981" x="4587875" y="5192713"/>
          <p14:tracePt t="77998" x="4129088" y="5237163"/>
          <p14:tracePt t="78003" x="4052888" y="5237163"/>
          <p14:tracePt t="78016" x="3551238" y="5237163"/>
          <p14:tracePt t="78032" x="3178175" y="5237163"/>
          <p14:tracePt t="78048" x="2935288" y="5237163"/>
          <p14:tracePt t="78066" x="2513013" y="5237163"/>
          <p14:tracePt t="78082" x="2420938" y="5237163"/>
          <p14:tracePt t="78099" x="2335213" y="5237163"/>
          <p14:tracePt t="78116" x="2254250" y="5237163"/>
          <p14:tracePt t="78132" x="2166938" y="5237163"/>
          <p14:tracePt t="78149" x="2108200" y="5237163"/>
          <p14:tracePt t="78165" x="2058988" y="5237163"/>
          <p14:tracePt t="78181" x="2005013" y="5237163"/>
          <p14:tracePt t="78198" x="1919288" y="5253038"/>
          <p14:tracePt t="78216" x="1843088" y="5264150"/>
          <p14:tracePt t="78232" x="1766888" y="5275263"/>
          <p14:tracePt t="78248" x="1724025" y="5280025"/>
          <p14:tracePt t="78265" x="1681163" y="5295900"/>
          <p14:tracePt t="78282" x="1636713" y="5311775"/>
          <p14:tracePt t="78299" x="1604963" y="5329238"/>
          <p14:tracePt t="78693" x="1604963" y="5334000"/>
          <p14:tracePt t="78697" x="1616075" y="5334000"/>
          <p14:tracePt t="78708" x="1620838" y="5334000"/>
          <p14:tracePt t="78715" x="1631950" y="5334000"/>
          <p14:tracePt t="78732" x="1654175" y="5345113"/>
          <p14:tracePt t="78766" x="1746250" y="5376863"/>
          <p14:tracePt t="78798" x="1946275" y="5441950"/>
          <p14:tracePt t="78833" x="2155825" y="5507038"/>
          <p14:tracePt t="78848" x="2162175" y="5511800"/>
          <p14:tracePt t="79013" x="2173288" y="5511800"/>
          <p14:tracePt t="79022" x="2182813" y="5511800"/>
          <p14:tracePt t="79032" x="2209800" y="5511800"/>
          <p14:tracePt t="79048" x="2339975" y="5475288"/>
          <p14:tracePt t="79065" x="2508250" y="5464175"/>
          <p14:tracePt t="79082" x="2609850" y="5464175"/>
          <p14:tracePt t="79098" x="2744788" y="5464175"/>
          <p14:tracePt t="79115" x="3328988" y="5464175"/>
          <p14:tracePt t="79132" x="3560763" y="5495925"/>
          <p14:tracePt t="79149" x="3859213" y="5529263"/>
          <p14:tracePt t="79166" x="4140200" y="5538788"/>
          <p14:tracePt t="79182" x="4291013" y="5538788"/>
          <p14:tracePt t="79198" x="4367213" y="5518150"/>
          <p14:tracePt t="79215" x="4394200" y="5502275"/>
          <p14:tracePt t="79232" x="4403725" y="5430838"/>
          <p14:tracePt t="79249" x="4403725" y="5264150"/>
          <p14:tracePt t="79266" x="4403725" y="5064125"/>
          <p14:tracePt t="79282" x="4403725" y="4960938"/>
          <p14:tracePt t="79298" x="4410075" y="4830763"/>
          <p14:tracePt t="79315" x="4441825" y="4610100"/>
          <p14:tracePt t="79332" x="4448175" y="4387850"/>
          <p14:tracePt t="79349" x="4448175" y="4291013"/>
          <p14:tracePt t="79366" x="4448175" y="4264025"/>
          <p14:tracePt t="79382" x="4459288" y="4221163"/>
          <p14:tracePt t="79398" x="4468813" y="4187825"/>
          <p14:tracePt t="79415" x="4468813" y="4167188"/>
          <p14:tracePt t="79432" x="4468813" y="4122738"/>
          <p14:tracePt t="79448" x="4468813" y="4059238"/>
          <p14:tracePt t="79465" x="4468813" y="4005263"/>
          <p14:tracePt t="79482" x="4468813" y="3960813"/>
          <p14:tracePt t="79499" x="4468813" y="3922713"/>
          <p14:tracePt t="79515" x="4468813" y="3868738"/>
          <p14:tracePt t="79532" x="4452938" y="3798888"/>
          <p14:tracePt t="79548" x="4425950" y="3760788"/>
          <p14:tracePt t="79565" x="4394200" y="3729038"/>
          <p14:tracePt t="79582" x="4371975" y="3724275"/>
          <p14:tracePt t="79601" x="4279900" y="3697288"/>
          <p14:tracePt t="79615" x="4205288" y="3663950"/>
          <p14:tracePt t="79632" x="4117975" y="3648075"/>
          <p14:tracePt t="79649" x="4032250" y="3641725"/>
          <p14:tracePt t="79665" x="3895725" y="3636963"/>
          <p14:tracePt t="79682" x="3810000" y="3636963"/>
          <p14:tracePt t="79698" x="3724275" y="3636963"/>
          <p14:tracePt t="79715" x="3632200" y="3636963"/>
          <p14:tracePt t="79732" x="3567113" y="3636963"/>
          <p14:tracePt t="79748" x="3497263" y="3636963"/>
          <p14:tracePt t="79765" x="3378200" y="3636963"/>
          <p14:tracePt t="79782" x="3286125" y="3641725"/>
          <p14:tracePt t="79798" x="3198813" y="3679825"/>
          <p14:tracePt t="79815" x="3144838" y="3706813"/>
          <p14:tracePt t="79832" x="3063875" y="3760788"/>
          <p14:tracePt t="79848" x="2924175" y="3895725"/>
          <p14:tracePt t="79865" x="2782888" y="4010025"/>
          <p14:tracePt t="79882" x="2686050" y="4106863"/>
          <p14:tracePt t="79899" x="2620963" y="4176713"/>
          <p14:tracePt t="79915" x="2562225" y="4322763"/>
          <p14:tracePt t="79932" x="2551113" y="4360863"/>
          <p14:tracePt t="79948" x="2544763" y="4430713"/>
          <p14:tracePt t="79965" x="2540000" y="4545013"/>
          <p14:tracePt t="79982" x="2540000" y="4648200"/>
          <p14:tracePt t="79998" x="2540000" y="4760913"/>
          <p14:tracePt t="80015" x="2540000" y="4879975"/>
          <p14:tracePt t="80032" x="2540000" y="4999038"/>
          <p14:tracePt t="80048" x="2540000" y="5176838"/>
          <p14:tracePt t="80066" x="2540000" y="5295900"/>
          <p14:tracePt t="80082" x="2540000" y="5383213"/>
          <p14:tracePt t="80098" x="2544763" y="5426075"/>
          <p14:tracePt t="80116" x="2562225" y="5484813"/>
          <p14:tracePt t="80132" x="2562225" y="5502275"/>
          <p14:tracePt t="80149" x="2571750" y="5534025"/>
          <p14:tracePt t="80166" x="2598738" y="5592763"/>
          <p14:tracePt t="80182" x="2647950" y="5653088"/>
          <p14:tracePt t="80198" x="2690813" y="5707063"/>
          <p14:tracePt t="80215" x="2728913" y="5738813"/>
          <p14:tracePt t="80232" x="2798763" y="5792788"/>
          <p14:tracePt t="80248" x="2917825" y="5857875"/>
          <p14:tracePt t="80265" x="3016250" y="5918200"/>
          <p14:tracePt t="80282" x="3117850" y="5972175"/>
          <p14:tracePt t="80298" x="3205163" y="5999163"/>
          <p14:tracePt t="80315" x="3313113" y="6030913"/>
          <p14:tracePt t="80332" x="3556000" y="6069013"/>
          <p14:tracePt t="80349" x="3702050" y="6069013"/>
          <p14:tracePt t="80365" x="3787775" y="6069013"/>
          <p14:tracePt t="80382" x="3879850" y="6069013"/>
          <p14:tracePt t="80399" x="4041775" y="6057900"/>
          <p14:tracePt t="80415" x="4117975" y="5992813"/>
          <p14:tracePt t="80432" x="4214813" y="5934075"/>
          <p14:tracePt t="80448" x="4333875" y="5846763"/>
          <p14:tracePt t="80465" x="4394200" y="5783263"/>
          <p14:tracePt t="80482" x="4459288" y="5722938"/>
          <p14:tracePt t="80498" x="4513263" y="5657850"/>
          <p14:tracePt t="80515" x="4567238" y="5588000"/>
          <p14:tracePt t="80532" x="4641850" y="5507038"/>
          <p14:tracePt t="80548" x="4684713" y="5419725"/>
          <p14:tracePt t="80565" x="4729163" y="5334000"/>
          <p14:tracePt t="80582" x="4745038" y="5280025"/>
          <p14:tracePt t="80598" x="4760913" y="5192713"/>
          <p14:tracePt t="80616" x="4776788" y="5041900"/>
          <p14:tracePt t="80632" x="4776788" y="4945063"/>
          <p14:tracePt t="80648" x="4776788" y="4868863"/>
          <p14:tracePt t="80665" x="4767263" y="4652963"/>
          <p14:tracePt t="80682" x="4702175" y="4540250"/>
          <p14:tracePt t="80698" x="4675188" y="4437063"/>
          <p14:tracePt t="80715" x="4614863" y="4318000"/>
          <p14:tracePt t="80732" x="4533900" y="4171950"/>
          <p14:tracePt t="80748" x="4452938" y="4052888"/>
          <p14:tracePt t="80765" x="4387850" y="3983038"/>
          <p14:tracePt t="80782" x="4356100" y="3940175"/>
          <p14:tracePt t="80798" x="4306888" y="3895725"/>
          <p14:tracePt t="80815" x="4268788" y="3852863"/>
          <p14:tracePt t="80832" x="4241800" y="3825875"/>
          <p14:tracePt t="80849" x="4198938" y="3810000"/>
          <p14:tracePt t="80865" x="4160838" y="3783013"/>
          <p14:tracePt t="80882" x="4075113" y="3740150"/>
          <p14:tracePt t="80899" x="4048125" y="3729038"/>
          <p14:tracePt t="80915" x="4010025" y="3706813"/>
          <p14:tracePt t="80932" x="3978275" y="3702050"/>
          <p14:tracePt t="80949" x="3933825" y="3686175"/>
          <p14:tracePt t="80965" x="3895725" y="3675063"/>
          <p14:tracePt t="80982" x="3875088" y="3668713"/>
          <p14:tracePt t="80998" x="3836988" y="3648075"/>
          <p14:tracePt t="81006" x="3825875" y="3641725"/>
          <p14:tracePt t="81016" x="3821113" y="3641725"/>
          <p14:tracePt t="81032" x="3814763" y="3641725"/>
          <p14:tracePt t="81048" x="3810000" y="3641725"/>
          <p14:tracePt t="81102" x="3805238" y="3641725"/>
          <p14:tracePt t="81172" x="3794125" y="3641725"/>
          <p14:tracePt t="81179" x="3787775" y="3641725"/>
          <p14:tracePt t="81188" x="3783013" y="3641725"/>
          <p14:tracePt t="81198" x="3771900" y="3641725"/>
          <p14:tracePt t="81216" x="3740150" y="3609975"/>
          <p14:tracePt t="85938" x="3740150" y="3598863"/>
          <p14:tracePt t="86107" x="3740150" y="3605213"/>
          <p14:tracePt t="86116" x="3740150" y="3609975"/>
          <p14:tracePt t="86147" x="3751263" y="3609975"/>
          <p14:tracePt t="86157" x="3756025" y="3609975"/>
          <p14:tracePt t="86166" x="3767138" y="3609975"/>
          <p14:tracePt t="86182" x="3794125" y="3614738"/>
          <p14:tracePt t="86198" x="3805238" y="3614738"/>
          <p14:tracePt t="86232" x="3825875" y="3625850"/>
          <p14:tracePt t="86265" x="3859213" y="3648075"/>
          <p14:tracePt t="86298" x="3879850" y="3663950"/>
          <p14:tracePt t="86316" x="3917950" y="3675063"/>
          <p14:tracePt t="86333" x="3983038" y="3679825"/>
          <p14:tracePt t="86349" x="4086225" y="3713163"/>
          <p14:tracePt t="86366" x="4176713" y="3729038"/>
          <p14:tracePt t="86382" x="4371975" y="3760788"/>
          <p14:tracePt t="86399" x="4603750" y="3798888"/>
          <p14:tracePt t="86415" x="4983163" y="3859213"/>
          <p14:tracePt t="86432" x="5475288" y="3940175"/>
          <p14:tracePt t="86449" x="5819775" y="4010025"/>
          <p14:tracePt t="86466" x="6792913" y="4149725"/>
          <p14:tracePt t="86482" x="7143750" y="4194175"/>
          <p14:tracePt t="86499" x="7489825" y="4232275"/>
          <p14:tracePt t="86504" x="7658100" y="4252913"/>
          <p14:tracePt t="86515" x="7788275" y="4252913"/>
          <p14:tracePt t="86532" x="8143875" y="4252913"/>
          <p14:tracePt t="86548" x="8328025" y="4252913"/>
          <p14:tracePt t="86565" x="8408988" y="4252913"/>
          <p14:tracePt t="86582" x="8485188" y="4214813"/>
          <p14:tracePt t="86600" x="8559800" y="4176713"/>
          <p14:tracePt t="86615" x="8662988" y="4156075"/>
          <p14:tracePt t="86632" x="8782050" y="4106863"/>
          <p14:tracePt t="86648" x="8885238" y="4075113"/>
          <p14:tracePt t="86665" x="9051925" y="4010025"/>
          <p14:tracePt t="86682" x="9186863" y="3978275"/>
          <p14:tracePt t="86698" x="9321800" y="3929063"/>
          <p14:tracePt t="86715" x="9436100" y="3895725"/>
          <p14:tracePt t="86732" x="9467850" y="3875088"/>
          <p14:tracePt t="86748" x="9501188" y="3863975"/>
          <p14:tracePt t="86792" x="9505950" y="3863975"/>
          <p14:tracePt t="86801" x="9510713" y="3863975"/>
          <p14:tracePt t="86811" x="9517063" y="3875088"/>
          <p14:tracePt t="86816" x="9521825" y="3886200"/>
          <p14:tracePt t="86832" x="9555163" y="3895725"/>
          <p14:tracePt t="86850" x="9593263" y="3913188"/>
          <p14:tracePt t="86865" x="9701213" y="3951288"/>
          <p14:tracePt t="86883" x="9847263" y="3987800"/>
          <p14:tracePt t="86899" x="9971088" y="4014788"/>
          <p14:tracePt t="86915" x="10094913" y="4041775"/>
          <p14:tracePt t="86932" x="10148888" y="4059238"/>
          <p14:tracePt t="86948" x="10236200" y="4086225"/>
          <p14:tracePt t="86966" x="10283825" y="4090988"/>
          <p14:tracePt t="86982" x="10310813" y="4095750"/>
          <p14:tracePt t="86998" x="10344150" y="4106863"/>
          <p14:tracePt t="87004" x="10355263" y="4106863"/>
          <p14:tracePt t="87016" x="10375900" y="4106863"/>
          <p14:tracePt t="87032" x="10398125" y="4106863"/>
          <p14:tracePt t="87048" x="10402888" y="4106863"/>
          <p14:tracePt t="87066" x="10425113" y="4106863"/>
          <p14:tracePt t="87082" x="10452100" y="4106863"/>
          <p14:tracePt t="87098" x="10483850" y="4106863"/>
          <p14:tracePt t="87115" x="10506075" y="4106863"/>
          <p14:tracePt t="87132" x="10521950" y="4106863"/>
          <p14:tracePt t="87149" x="10544175" y="4106863"/>
          <p14:tracePt t="87165" x="10564813" y="4106863"/>
          <p14:tracePt t="87182" x="10598150" y="4106863"/>
          <p14:tracePt t="87198" x="10618788" y="4106863"/>
          <p14:tracePt t="87215" x="10645775" y="4106863"/>
          <p14:tracePt t="87232" x="10706100" y="4106863"/>
          <p14:tracePt t="87249" x="10717213" y="4106863"/>
          <p14:tracePt t="87265" x="10733088" y="4106863"/>
          <p14:tracePt t="87282" x="10771188" y="4106863"/>
          <p14:tracePt t="87298" x="10791825" y="4106863"/>
          <p14:tracePt t="87315" x="10802938" y="4106863"/>
          <p14:tracePt t="87367" x="10809288" y="4106863"/>
          <p14:tracePt t="87377" x="10818813" y="4106863"/>
          <p14:tracePt t="87382" x="10825163" y="4106863"/>
          <p14:tracePt t="87398" x="10852150" y="4106863"/>
          <p14:tracePt t="87415" x="10872788" y="4106863"/>
          <p14:tracePt t="87432" x="10883900" y="4106863"/>
          <p14:tracePt t="87735" x="10890250" y="4102100"/>
          <p14:tracePt t="87790" x="10895013" y="4095750"/>
          <p14:tracePt t="88225" x="10899775" y="4095750"/>
          <p14:tracePt t="88234" x="10906125" y="4095750"/>
          <p14:tracePt t="88238" x="10917238" y="4095750"/>
          <p14:tracePt t="88249" x="10922000" y="4102100"/>
          <p14:tracePt t="88266" x="10933113" y="4106863"/>
          <p14:tracePt t="88282" x="10953750" y="4129088"/>
          <p14:tracePt t="88299" x="10971213" y="4144963"/>
          <p14:tracePt t="88332" x="10980738" y="4156075"/>
          <p14:tracePt t="88365" x="10987088" y="4160838"/>
          <p14:tracePt t="88415" x="10991850" y="4160838"/>
          <p14:tracePt t="88432" x="11002963" y="4160838"/>
          <p14:tracePt t="88449" x="11007725" y="4160838"/>
          <p14:tracePt t="88623" x="11018838" y="4171950"/>
          <p14:tracePt t="88661" x="11018838" y="4187825"/>
          <p14:tracePt t="88682" x="11018838" y="4198938"/>
          <p14:tracePt t="88921" x="11018838" y="4205288"/>
          <p14:tracePt t="88924" x="11014075" y="4205288"/>
          <p14:tracePt t="88932" x="11007725" y="4214813"/>
          <p14:tracePt t="88949" x="11002963" y="4221163"/>
          <p14:tracePt t="89388" x="10998200" y="4221163"/>
          <p14:tracePt t="89403" x="10991850" y="4221163"/>
          <p14:tracePt t="89423" x="10987088" y="4221163"/>
          <p14:tracePt t="89428" x="10980738" y="4225925"/>
          <p14:tracePt t="89483" x="10975975" y="4225925"/>
          <p14:tracePt t="89497" x="10971213" y="4225925"/>
          <p14:tracePt t="89505" x="10960100" y="4225925"/>
          <p14:tracePt t="89519" x="10937875" y="4225925"/>
          <p14:tracePt t="89548" x="10933113" y="4221163"/>
          <p14:tracePt t="90008" x="10933113" y="4214813"/>
          <p14:tracePt t="90019" x="10933113" y="4210050"/>
          <p14:tracePt t="90023" x="10937875" y="4205288"/>
          <p14:tracePt t="90467" x="10937875" y="4198938"/>
          <p14:tracePt t="90478" x="10910888" y="4160838"/>
          <p14:tracePt t="90484" x="10895013" y="4149725"/>
          <p14:tracePt t="90499" x="10780713" y="4059238"/>
          <p14:tracePt t="90515" x="10591800" y="3895725"/>
          <p14:tracePt t="90532" x="10229850" y="3636963"/>
          <p14:tracePt t="90549" x="9847263" y="3344863"/>
          <p14:tracePt t="90566" x="9598025" y="3155950"/>
          <p14:tracePt t="90600" x="9193213" y="2789238"/>
          <p14:tracePt t="90632" x="9067800" y="2620963"/>
          <p14:tracePt t="90665" x="9009063" y="2551113"/>
          <p14:tracePt t="90682" x="8932863" y="2486025"/>
          <p14:tracePt t="90699" x="8863013" y="2432050"/>
          <p14:tracePt t="90715" x="8748713" y="2355850"/>
          <p14:tracePt t="90732" x="8685213" y="2328863"/>
          <p14:tracePt t="90748" x="8532813" y="2216150"/>
          <p14:tracePt t="90765" x="8451850" y="2166938"/>
          <p14:tracePt t="90782" x="8370888" y="2101850"/>
          <p14:tracePt t="90799" x="8170863" y="1966913"/>
          <p14:tracePt t="90816" x="8078788" y="1908175"/>
          <p14:tracePt t="90833" x="8062913" y="1890713"/>
          <p14:tracePt t="90865" x="8062913" y="1885950"/>
          <p14:tracePt t="90914" x="8062913" y="1874838"/>
          <p14:tracePt t="90942" x="8062913" y="1870075"/>
          <p14:tracePt t="90947" x="8062913" y="1863725"/>
          <p14:tracePt t="90952" x="8062913" y="1858963"/>
          <p14:tracePt t="90965" x="8078788" y="1858963"/>
          <p14:tracePt t="90982" x="8096250" y="1858963"/>
          <p14:tracePt t="90998" x="8112125" y="1854200"/>
          <p14:tracePt t="91004" x="8128000" y="1854200"/>
          <p14:tracePt t="91015" x="8150225" y="1847850"/>
          <p14:tracePt t="91032" x="8170863" y="1847850"/>
          <p14:tracePt t="91415" x="8186738" y="1847850"/>
          <p14:tracePt t="91432" x="8213725" y="1885950"/>
          <p14:tracePt t="91449" x="8370888" y="2058988"/>
          <p14:tracePt t="91465" x="8586788" y="2254250"/>
          <p14:tracePt t="91499" x="9402763" y="2940050"/>
          <p14:tracePt t="91505" x="9852025" y="3248025"/>
          <p14:tracePt t="91532" x="11110913" y="4225925"/>
          <p14:tracePt t="91566" x="11852275" y="4848225"/>
          <p14:tracePt t="91583" x="12045950" y="5172075"/>
          <p14:tracePt t="91599" x="12079288" y="5275263"/>
          <p14:tracePt t="91616" x="12084050" y="5349875"/>
          <p14:tracePt t="91632" x="12084050" y="5387975"/>
          <p14:tracePt t="91649" x="12084050" y="5414963"/>
          <p14:tracePt t="91665" x="12084050" y="5437188"/>
          <p14:tracePt t="91682" x="12084050" y="5457825"/>
          <p14:tracePt t="91699" x="12057063" y="5484813"/>
          <p14:tracePt t="91715" x="12034838" y="5522913"/>
          <p14:tracePt t="91732" x="11987213" y="5599113"/>
          <p14:tracePt t="91749" x="11976100" y="5646738"/>
          <p14:tracePt t="91765" x="11964988" y="5673725"/>
          <p14:tracePt t="91782" x="11953875" y="5680075"/>
          <p14:tracePt t="91799" x="11926888" y="5695950"/>
          <p14:tracePt t="91815" x="11884025" y="5695950"/>
          <p14:tracePt t="91833" x="11787188" y="5695950"/>
          <p14:tracePt t="91849" x="11688763" y="5695950"/>
          <p14:tracePt t="91866" x="11479213" y="5691188"/>
          <p14:tracePt t="91882" x="11326813" y="5646738"/>
          <p14:tracePt t="91899" x="11218863" y="5610225"/>
          <p14:tracePt t="91915" x="11180763" y="5588000"/>
          <p14:tracePt t="91932" x="11176000" y="5583238"/>
          <p14:tracePt t="91965" x="11171238" y="5576888"/>
          <p14:tracePt t="91982" x="11164888" y="5561013"/>
          <p14:tracePt t="91999" x="11164888" y="5549900"/>
          <p14:tracePt t="92004" x="11160125" y="5538788"/>
          <p14:tracePt t="92019" x="11153775" y="5534025"/>
          <p14:tracePt t="92032" x="11149013" y="5529263"/>
          <p14:tracePt t="92093" x="11137900" y="5522913"/>
          <p14:tracePt t="92109" x="11133138" y="5518150"/>
          <p14:tracePt t="92115" x="11117263" y="5502275"/>
          <p14:tracePt t="92125" x="11106150" y="5495925"/>
          <p14:tracePt t="92132" x="11095038" y="5491163"/>
          <p14:tracePt t="92149" x="10991850" y="5392738"/>
          <p14:tracePt t="92165" x="10879138" y="5241925"/>
          <p14:tracePt t="92182" x="10748963" y="5068888"/>
          <p14:tracePt t="92199" x="10636250" y="4857750"/>
          <p14:tracePt t="92215" x="10521950" y="4691063"/>
          <p14:tracePt t="92232" x="10310813" y="4360863"/>
          <p14:tracePt t="92249" x="10245725" y="4264025"/>
          <p14:tracePt t="92265" x="10218738" y="4198938"/>
          <p14:tracePt t="92282" x="10144125" y="4090988"/>
          <p14:tracePt t="92299" x="10106025" y="4032250"/>
          <p14:tracePt t="92316" x="10052050" y="3971925"/>
          <p14:tracePt t="92332" x="10009188" y="3929063"/>
          <p14:tracePt t="92349" x="9959975" y="3841750"/>
          <p14:tracePt t="92366" x="9901238" y="3778250"/>
          <p14:tracePt t="92383" x="9829800" y="3659188"/>
          <p14:tracePt t="92399" x="9764713" y="3571875"/>
          <p14:tracePt t="92415" x="9728200" y="3506788"/>
          <p14:tracePt t="92432" x="9690100" y="3443288"/>
          <p14:tracePt t="92449" x="9667875" y="3387725"/>
          <p14:tracePt t="92465" x="9629775" y="3317875"/>
          <p14:tracePt t="92482" x="9613900" y="3275013"/>
          <p14:tracePt t="92499" x="9586913" y="3221038"/>
          <p14:tracePt t="92503" x="9575800" y="3205163"/>
          <p14:tracePt t="92515" x="9539288" y="3160713"/>
          <p14:tracePt t="92532" x="9532938" y="3151188"/>
          <p14:tracePt t="92549" x="9532938" y="3144838"/>
          <p14:tracePt t="92566" x="9494838" y="3086100"/>
          <p14:tracePt t="92582" x="9451975" y="3025775"/>
          <p14:tracePt t="92600" x="9436100" y="2994025"/>
          <p14:tracePt t="92632" x="9424988" y="2989263"/>
          <p14:tracePt t="92660" x="9424988" y="2978150"/>
          <p14:tracePt t="93082" x="9424988" y="2971800"/>
          <p14:tracePt t="93094" x="9424988" y="2940050"/>
          <p14:tracePt t="93116" x="9424988" y="2901950"/>
          <p14:tracePt t="93132" x="9424988" y="2798763"/>
          <p14:tracePt t="93150" x="9424988" y="2717800"/>
          <p14:tracePt t="93165" x="9424988" y="2632075"/>
          <p14:tracePt t="93199" x="9420225" y="2528888"/>
          <p14:tracePt t="93232" x="9409113" y="2405063"/>
          <p14:tracePt t="93266" x="9393238" y="2317750"/>
          <p14:tracePt t="93282" x="9386888" y="2254250"/>
          <p14:tracePt t="93299" x="9386888" y="2209800"/>
          <p14:tracePt t="93316" x="9386888" y="2166938"/>
          <p14:tracePt t="93333" x="9375775" y="2124075"/>
          <p14:tracePt t="93349" x="9371013" y="2097088"/>
          <p14:tracePt t="93366" x="9371013" y="2063750"/>
          <p14:tracePt t="93383" x="9371013" y="2036763"/>
          <p14:tracePt t="93399" x="9371013" y="1993900"/>
          <p14:tracePt t="93415" x="9371013" y="1966913"/>
          <p14:tracePt t="93432" x="9371013" y="1924050"/>
          <p14:tracePt t="93449" x="9366250" y="1897063"/>
          <p14:tracePt t="93465" x="9366250" y="1863725"/>
          <p14:tracePt t="93482" x="9366250" y="1854200"/>
          <p14:tracePt t="93499" x="9359900" y="1836738"/>
          <p14:tracePt t="93694" x="9359900" y="1827213"/>
          <p14:tracePt t="93719" x="9355138" y="1820863"/>
          <p14:tracePt t="93734" x="9348788" y="1820863"/>
          <p14:tracePt t="93745" x="9328150" y="1820863"/>
          <p14:tracePt t="93754" x="9312275" y="1820863"/>
          <p14:tracePt t="93765" x="9294813" y="1820863"/>
          <p14:tracePt t="93782" x="9213850" y="1843088"/>
          <p14:tracePt t="93799" x="9166225" y="1858963"/>
          <p14:tracePt t="93816" x="9090025" y="1908175"/>
          <p14:tracePt t="93832" x="9024938" y="1928813"/>
          <p14:tracePt t="93849" x="8928100" y="1982788"/>
          <p14:tracePt t="93866" x="8851900" y="2016125"/>
          <p14:tracePt t="93882" x="8809038" y="2032000"/>
          <p14:tracePt t="93899" x="8770938" y="2063750"/>
          <p14:tracePt t="93915" x="8732838" y="2090738"/>
          <p14:tracePt t="93933" x="8674100" y="2124075"/>
          <p14:tracePt t="93949" x="8647113" y="2151063"/>
          <p14:tracePt t="93965" x="8613775" y="2173288"/>
          <p14:tracePt t="93982" x="8577263" y="2205038"/>
          <p14:tracePt t="93999" x="8550275" y="2220913"/>
          <p14:tracePt t="94004" x="8523288" y="2243138"/>
          <p14:tracePt t="94015" x="8494713" y="2259013"/>
          <p14:tracePt t="94032" x="8474075" y="2281238"/>
          <p14:tracePt t="94049" x="8451850" y="2301875"/>
          <p14:tracePt t="94066" x="8397875" y="2339975"/>
          <p14:tracePt t="94082" x="8359775" y="2382838"/>
          <p14:tracePt t="94099" x="8339138" y="2420938"/>
          <p14:tracePt t="94116" x="8301038" y="2459038"/>
          <p14:tracePt t="94132" x="8274050" y="2508250"/>
          <p14:tracePt t="94149" x="8251825" y="2535238"/>
          <p14:tracePt t="94165" x="8220075" y="2578100"/>
          <p14:tracePt t="94182" x="8197850" y="2609850"/>
          <p14:tracePt t="94198" x="8181975" y="2636838"/>
          <p14:tracePt t="94216" x="8159750" y="2670175"/>
          <p14:tracePt t="94232" x="8139113" y="2697163"/>
          <p14:tracePt t="94249" x="8116888" y="2728913"/>
          <p14:tracePt t="94265" x="8112125" y="2751138"/>
          <p14:tracePt t="94282" x="8105775" y="2755900"/>
          <p14:tracePt t="94299" x="8096250" y="2771775"/>
          <p14:tracePt t="94316" x="8085138" y="2794000"/>
          <p14:tracePt t="94333" x="8074025" y="2805113"/>
          <p14:tracePt t="95012" x="8074025" y="2816225"/>
          <p14:tracePt t="95019" x="8069263" y="2825750"/>
          <p14:tracePt t="95032" x="8047038" y="2870200"/>
          <p14:tracePt t="95049" x="8015288" y="2935288"/>
          <p14:tracePt t="95066" x="7970838" y="3025775"/>
          <p14:tracePt t="95082" x="7835900" y="3286125"/>
          <p14:tracePt t="95116" x="7588250" y="3771900"/>
          <p14:tracePt t="95149" x="7435850" y="4090988"/>
          <p14:tracePt t="95182" x="7419975" y="4129088"/>
          <p14:tracePt t="95199" x="7415213" y="4140200"/>
          <p14:tracePt t="95216" x="7415213" y="4149725"/>
          <p14:tracePt t="95232" x="7408863" y="4187825"/>
          <p14:tracePt t="95249" x="7408863" y="4198938"/>
          <p14:tracePt t="95265" x="7408863" y="4214813"/>
          <p14:tracePt t="95331" x="7408863" y="4221163"/>
          <p14:tracePt t="95352" x="7408863" y="4225925"/>
          <p14:tracePt t="95357" x="7415213" y="4232275"/>
          <p14:tracePt t="95367" x="7415213" y="4237038"/>
          <p14:tracePt t="95495" x="7397750" y="4237038"/>
          <p14:tracePt t="95503" x="7366000" y="4237038"/>
          <p14:tracePt t="95512" x="7339013" y="4237038"/>
          <p14:tracePt t="95516" x="7307263" y="4237038"/>
          <p14:tracePt t="95532" x="7258050" y="4237038"/>
          <p14:tracePt t="95549" x="7208838" y="4241800"/>
          <p14:tracePt t="95566" x="7134225" y="4268788"/>
          <p14:tracePt t="95582" x="7123113" y="4279900"/>
          <p14:tracePt t="95599" x="7112000" y="4279900"/>
          <p14:tracePt t="95616" x="7100888" y="4291013"/>
          <p14:tracePt t="95649" x="7096125" y="4295775"/>
          <p14:tracePt t="95665" x="7089775" y="4306888"/>
          <p14:tracePt t="95765" x="7080250" y="4313238"/>
          <p14:tracePt t="95779" x="7080250" y="4322763"/>
          <p14:tracePt t="95795" x="7080250" y="4329113"/>
          <p14:tracePt t="95811" x="7073900" y="4340225"/>
          <p14:tracePt t="95824" x="7069138" y="4340225"/>
          <p14:tracePt t="95845" x="7069138" y="4356100"/>
          <p14:tracePt t="95869" x="7069138" y="4360863"/>
          <p14:tracePt t="95874" x="7069138" y="4367213"/>
          <p14:tracePt t="95882" x="7069138" y="4371975"/>
          <p14:tracePt t="95899" x="7069138" y="4383088"/>
          <p14:tracePt t="95915" x="7069138" y="4394200"/>
          <p14:tracePt t="95933" x="7089775" y="4425950"/>
          <p14:tracePt t="95949" x="7138988" y="4459288"/>
          <p14:tracePt t="95965" x="7219950" y="4495800"/>
          <p14:tracePt t="95982" x="7296150" y="4533900"/>
          <p14:tracePt t="95999" x="7446963" y="4587875"/>
          <p14:tracePt t="96015" x="7462838" y="4587875"/>
          <p14:tracePt t="96616" x="7469188" y="4594225"/>
          <p14:tracePt t="96622" x="7469188" y="4603750"/>
          <p14:tracePt t="96632" x="7469188" y="4625975"/>
          <p14:tracePt t="96649" x="7469188" y="4675188"/>
          <p14:tracePt t="96665" x="7469188" y="4729163"/>
          <p14:tracePt t="96682" x="7469188" y="4787900"/>
          <p14:tracePt t="96699" x="7469188" y="4803775"/>
          <p14:tracePt t="96716" x="7469188" y="4837113"/>
          <p14:tracePt t="96749" x="7469188" y="4857750"/>
          <p14:tracePt t="96782" x="7469188" y="4864100"/>
          <p14:tracePt t="96816" x="7469188" y="4875213"/>
          <p14:tracePt t="96855" x="7469188" y="4879975"/>
          <p14:tracePt t="96884" x="7469188" y="4884738"/>
          <p14:tracePt t="96906" x="7469188" y="4911725"/>
          <p14:tracePt t="96916" x="7469188" y="4918075"/>
          <p14:tracePt t="96923" x="7469188" y="4929188"/>
          <p14:tracePt t="96942" x="7469188" y="4956175"/>
          <p14:tracePt t="96965" x="7469188" y="4972050"/>
          <p14:tracePt t="96982" x="7469188" y="4976813"/>
          <p14:tracePt t="96999" x="7469188" y="4983163"/>
          <p14:tracePt t="97022" x="7469188" y="4994275"/>
          <p14:tracePt t="97040" x="7469188" y="4999038"/>
          <p14:tracePt t="97054" x="7469188" y="5010150"/>
          <p14:tracePt t="97067" x="7469188" y="5014913"/>
          <p14:tracePt t="97082" x="7469188" y="5026025"/>
          <p14:tracePt t="97400" x="7473950" y="5026025"/>
          <p14:tracePt t="97415" x="7478713" y="5021263"/>
          <p14:tracePt t="97424" x="7478713" y="5014913"/>
          <p14:tracePt t="97432" x="7478713" y="5010150"/>
          <p14:tracePt t="97449" x="7478713" y="4983163"/>
          <p14:tracePt t="97466" x="7478713" y="4967288"/>
          <p14:tracePt t="97482" x="7485063" y="4879975"/>
          <p14:tracePt t="97499" x="7485063" y="4830763"/>
          <p14:tracePt t="97515" x="7485063" y="4799013"/>
          <p14:tracePt t="97532" x="7485063" y="4756150"/>
          <p14:tracePt t="97549" x="7451725" y="4684713"/>
          <p14:tracePt t="97566" x="7451725" y="4657725"/>
          <p14:tracePt t="97583" x="7446963" y="4637088"/>
          <p14:tracePt t="97599" x="7442200" y="4614863"/>
          <p14:tracePt t="97618" x="7442200" y="4587875"/>
          <p14:tracePt t="97632" x="7435850" y="4583113"/>
          <p14:tracePt t="97648" x="7435850" y="4576763"/>
          <p14:tracePt t="97665" x="7435850" y="4560888"/>
          <p14:tracePt t="97682" x="7435850" y="4549775"/>
          <p14:tracePt t="97699" x="7435850" y="4533900"/>
          <p14:tracePt t="97715" x="7435850" y="4513263"/>
          <p14:tracePt t="97732" x="7435850" y="4506913"/>
          <p14:tracePt t="97749" x="7435850" y="4495800"/>
          <p14:tracePt t="97766" x="7435850" y="4464050"/>
          <p14:tracePt t="97782" x="7435850" y="4441825"/>
          <p14:tracePt t="97799" x="7435850" y="4430713"/>
          <p14:tracePt t="97848" x="7435850" y="4421188"/>
          <p14:tracePt t="97997" x="7435850" y="4425950"/>
          <p14:tracePt t="98005" x="7435850" y="4437063"/>
          <p14:tracePt t="98016" x="7435850" y="4448175"/>
          <p14:tracePt t="98032" x="7431088" y="4475163"/>
          <p14:tracePt t="98049" x="7431088" y="4495800"/>
          <p14:tracePt t="98066" x="7431088" y="4529138"/>
          <p14:tracePt t="98082" x="7431088" y="4556125"/>
          <p14:tracePt t="98099" x="7431088" y="4594225"/>
          <p14:tracePt t="98116" x="7431088" y="4625975"/>
          <p14:tracePt t="98132" x="7431088" y="4648200"/>
          <p14:tracePt t="98149" x="7431088" y="4675188"/>
          <p14:tracePt t="98165" x="7431088" y="4684713"/>
          <p14:tracePt t="98182" x="7431088" y="4695825"/>
          <p14:tracePt t="98199" x="7431088" y="4718050"/>
          <p14:tracePt t="98215" x="7431088" y="4740275"/>
          <p14:tracePt t="98232" x="7431088" y="4756150"/>
          <p14:tracePt t="98249" x="7431088" y="4776788"/>
          <p14:tracePt t="98265" x="7431088" y="4821238"/>
          <p14:tracePt t="98282" x="7431088" y="4837113"/>
          <p14:tracePt t="98299" x="7431088" y="4848225"/>
          <p14:tracePt t="98316" x="7431088" y="4868863"/>
          <p14:tracePt t="98333" x="7431088" y="4884738"/>
          <p14:tracePt t="98348" x="7431088" y="4906963"/>
          <p14:tracePt t="98367" x="7431088" y="4911725"/>
          <p14:tracePt t="98382" x="7431088" y="4918075"/>
          <p14:tracePt t="98517" x="7431088" y="4933950"/>
          <p14:tracePt t="98539" x="7431088" y="4949825"/>
          <p14:tracePt t="98549" x="7435850" y="4956175"/>
          <p14:tracePt t="98566" x="7435850" y="4960938"/>
          <p14:tracePt t="98582" x="7435850" y="4976813"/>
          <p14:tracePt t="98599" x="7435850" y="4994275"/>
          <p14:tracePt t="98616" x="7435850" y="5010150"/>
          <p14:tracePt t="98632" x="7435850" y="5026025"/>
          <p14:tracePt t="98649" x="7435850" y="5037138"/>
          <p14:tracePt t="98665" x="7435850" y="5053013"/>
          <p14:tracePt t="98682" x="7435850" y="5075238"/>
          <p14:tracePt t="98699" x="7435850" y="5084763"/>
          <p14:tracePt t="99664" x="7442200" y="5091113"/>
          <p14:tracePt t="99675" x="7446963" y="5091113"/>
          <p14:tracePt t="99682" x="7458075" y="5080000"/>
          <p14:tracePt t="99699" x="7469188" y="5068888"/>
          <p14:tracePt t="99715" x="7500938" y="5048250"/>
          <p14:tracePt t="99732" x="7597775" y="4983163"/>
          <p14:tracePt t="99749" x="7696200" y="4929188"/>
          <p14:tracePt t="99782" x="8069263" y="4767263"/>
          <p14:tracePt t="99816" x="8512175" y="4603750"/>
          <p14:tracePt t="99850" x="9090025" y="4410075"/>
          <p14:tracePt t="99866" x="9532938" y="4291013"/>
          <p14:tracePt t="99882" x="9867900" y="4198938"/>
          <p14:tracePt t="99899" x="10160000" y="4133850"/>
          <p14:tracePt t="99915" x="10398125" y="4079875"/>
          <p14:tracePt t="99932" x="10544175" y="4041775"/>
          <p14:tracePt t="99949" x="10748963" y="3998913"/>
          <p14:tracePt t="99965" x="10895013" y="3951288"/>
          <p14:tracePt t="99982" x="10937875" y="3933825"/>
          <p14:tracePt t="99999" x="11002963" y="3890963"/>
          <p14:tracePt t="100004" x="11007725" y="3879850"/>
          <p14:tracePt t="100016" x="11018838" y="3868738"/>
          <p14:tracePt t="100032" x="11029950" y="3859213"/>
          <p14:tracePt t="100094" x="11034713" y="3852863"/>
          <p14:tracePt t="100099" x="11041063" y="3848100"/>
          <p14:tracePt t="100109" x="11045825" y="3841750"/>
          <p14:tracePt t="100129" x="11056938" y="3836988"/>
          <p14:tracePt t="100139" x="11072813" y="3825875"/>
          <p14:tracePt t="100152" x="11083925" y="3821113"/>
          <p14:tracePt t="100165" x="11090275" y="3821113"/>
          <p14:tracePt t="100182" x="11095038" y="3821113"/>
          <p14:tracePt t="100228" x="11099800" y="3821113"/>
          <p14:tracePt t="100234" x="11106150" y="3825875"/>
          <p14:tracePt t="100244" x="11106150" y="3836988"/>
          <p14:tracePt t="100255" x="11106150" y="3879850"/>
          <p14:tracePt t="100266" x="11106150" y="3906838"/>
          <p14:tracePt t="100282" x="11106150" y="3987800"/>
          <p14:tracePt t="100299" x="11106150" y="4041775"/>
          <p14:tracePt t="100316" x="11099800" y="4086225"/>
          <p14:tracePt t="100333" x="11099800" y="4102100"/>
          <p14:tracePt t="100349" x="11099800" y="4113213"/>
          <p14:tracePt t="100437" x="11099800" y="4117975"/>
          <p14:tracePt t="100496" x="11095038" y="4129088"/>
          <p14:tracePt t="100540" x="11095038" y="4140200"/>
          <p14:tracePt t="100577" x="11095038" y="4144963"/>
          <p14:tracePt t="100598" x="11095038" y="4156075"/>
          <p14:tracePt t="100617" x="11090275" y="4167188"/>
          <p14:tracePt t="100632" x="11090275" y="4176713"/>
          <p14:tracePt t="100648" x="11090275" y="4183063"/>
          <p14:tracePt t="100658" x="11090275" y="4187825"/>
          <p14:tracePt t="100668" x="11090275" y="4194175"/>
          <p14:tracePt t="101249" x="11090275" y="4198938"/>
          <p14:tracePt t="101299" x="11099800" y="4198938"/>
          <p14:tracePt t="101320" x="11106150" y="4194175"/>
          <p14:tracePt t="101365" x="11117263" y="4194175"/>
          <p14:tracePt t="101397" x="11122025" y="4194175"/>
          <p14:tracePt t="101434" x="11122025" y="4198938"/>
          <p14:tracePt t="101445" x="11122025" y="4205288"/>
          <p14:tracePt t="101477" x="11122025" y="4221163"/>
          <p14:tracePt t="101484" x="11122025" y="4225925"/>
          <p14:tracePt t="101497" x="11122025" y="4232275"/>
          <p14:tracePt t="101500" x="11122025" y="4237038"/>
          <p14:tracePt t="101516" x="11122025" y="4241800"/>
          <p14:tracePt t="101532" x="11122025" y="4248150"/>
          <p14:tracePt t="101549" x="11106150" y="4259263"/>
          <p14:tracePt t="101566" x="11072813" y="4264025"/>
          <p14:tracePt t="101582" x="11045825" y="4264025"/>
          <p14:tracePt t="101599" x="11014075" y="4264025"/>
          <p14:tracePt t="101616" x="10980738" y="4264025"/>
          <p14:tracePt t="101632" x="10933113" y="4264025"/>
          <p14:tracePt t="101649" x="10883900" y="4264025"/>
          <p14:tracePt t="101665" x="10841038" y="4264025"/>
          <p14:tracePt t="101682" x="10809288" y="4264025"/>
          <p14:tracePt t="101700" x="10744200" y="4252913"/>
          <p14:tracePt t="101716" x="10694988" y="4232275"/>
          <p14:tracePt t="101733" x="10679113" y="4232275"/>
          <p14:tracePt t="101749" x="10645775" y="4205288"/>
          <p14:tracePt t="101765" x="10629900" y="4198938"/>
          <p14:tracePt t="101782" x="10614025" y="4187825"/>
          <p14:tracePt t="101799" x="10609263" y="4183063"/>
          <p14:tracePt t="101816" x="10602913" y="4176713"/>
          <p14:tracePt t="101833" x="10587038" y="4156075"/>
          <p14:tracePt t="101849" x="10575925" y="4129088"/>
          <p14:tracePt t="101866" x="10548938" y="4090988"/>
          <p14:tracePt t="101882" x="10537825" y="4052888"/>
          <p14:tracePt t="101899" x="10526713" y="4010025"/>
          <p14:tracePt t="101916" x="10526713" y="3971925"/>
          <p14:tracePt t="101932" x="10526713" y="3929063"/>
          <p14:tracePt t="101949" x="10526713" y="3886200"/>
          <p14:tracePt t="101965" x="10526713" y="3863975"/>
          <p14:tracePt t="101982" x="10533063" y="3841750"/>
          <p14:tracePt t="101999" x="10564813" y="3814763"/>
          <p14:tracePt t="102015" x="10587038" y="3794125"/>
          <p14:tracePt t="102032" x="10614025" y="3787775"/>
          <p14:tracePt t="102049" x="10652125" y="3783013"/>
          <p14:tracePt t="102066" x="10694988" y="3760788"/>
          <p14:tracePt t="102082" x="10721975" y="3760788"/>
          <p14:tracePt t="102101" x="10760075" y="3756025"/>
          <p14:tracePt t="102116" x="10780713" y="3756025"/>
          <p14:tracePt t="102132" x="10814050" y="3756025"/>
          <p14:tracePt t="102149" x="10841038" y="3756025"/>
          <p14:tracePt t="102165" x="10868025" y="3756025"/>
          <p14:tracePt t="102182" x="10906125" y="3756025"/>
          <p14:tracePt t="102199" x="10922000" y="3756025"/>
          <p14:tracePt t="102215" x="10964863" y="3756025"/>
          <p14:tracePt t="102232" x="10998200" y="3767138"/>
          <p14:tracePt t="102249" x="11002963" y="3767138"/>
          <p14:tracePt t="102266" x="11029950" y="3787775"/>
          <p14:tracePt t="102282" x="11052175" y="3805238"/>
          <p14:tracePt t="102299" x="11072813" y="3814763"/>
          <p14:tracePt t="102316" x="11090275" y="3821113"/>
          <p14:tracePt t="102332" x="11099800" y="3836988"/>
          <p14:tracePt t="102349" x="11117263" y="3848100"/>
          <p14:tracePt t="102366" x="11126788" y="3859213"/>
          <p14:tracePt t="102383" x="11144250" y="3863975"/>
          <p14:tracePt t="102400" x="11149013" y="3879850"/>
          <p14:tracePt t="102415" x="11164888" y="3895725"/>
          <p14:tracePt t="102432" x="11176000" y="3895725"/>
          <p14:tracePt t="102449" x="11180763" y="3906838"/>
          <p14:tracePt t="102465" x="11191875" y="3922713"/>
          <p14:tracePt t="102482" x="11207750" y="3933825"/>
          <p14:tracePt t="102499" x="11218863" y="3944938"/>
          <p14:tracePt t="102522" x="11225213" y="3944938"/>
          <p14:tracePt t="102532" x="11229975" y="3951288"/>
          <p14:tracePt t="102549" x="11229975" y="3971925"/>
          <p14:tracePt t="102566" x="11229975" y="3987800"/>
          <p14:tracePt t="102582" x="11229975" y="4021138"/>
          <p14:tracePt t="102601" x="11234738" y="4041775"/>
          <p14:tracePt t="102616" x="11234738" y="4064000"/>
          <p14:tracePt t="102650" x="11241088" y="4068763"/>
          <p14:tracePt t="102701" x="11241088" y="4075113"/>
          <p14:tracePt t="102723" x="11241088" y="4079875"/>
          <p14:tracePt t="102729" x="11241088" y="4090988"/>
          <p14:tracePt t="102743" x="11241088" y="4095750"/>
          <p14:tracePt t="102753" x="11241088" y="4113213"/>
          <p14:tracePt t="102766" x="11241088" y="4129088"/>
          <p14:tracePt t="102799" x="11234738" y="4140200"/>
          <p14:tracePt t="102816" x="11225213" y="4160838"/>
          <p14:tracePt t="102832" x="11218863" y="4171950"/>
          <p14:tracePt t="102849" x="11202988" y="4187825"/>
          <p14:tracePt t="102866" x="11191875" y="4210050"/>
          <p14:tracePt t="102883" x="11171238" y="4225925"/>
          <p14:tracePt t="102899" x="11153775" y="4248150"/>
          <p14:tracePt t="102915" x="11144250" y="4264025"/>
          <p14:tracePt t="102932" x="11133138" y="4275138"/>
          <p14:tracePt t="102949" x="11110913" y="4295775"/>
          <p14:tracePt t="102965" x="11083925" y="4306888"/>
          <p14:tracePt t="102982" x="11068050" y="4322763"/>
          <p14:tracePt t="102999" x="11063288" y="4329113"/>
          <p14:tracePt t="103006" x="11041063" y="4333875"/>
          <p14:tracePt t="103025" x="11025188" y="4344988"/>
          <p14:tracePt t="103035" x="11014075" y="4344988"/>
          <p14:tracePt t="103049" x="10991850" y="4344988"/>
          <p14:tracePt t="103066" x="10971213" y="4344988"/>
          <p14:tracePt t="103082" x="10948988" y="4344988"/>
          <p14:tracePt t="103100" x="10922000" y="4344988"/>
          <p14:tracePt t="103116" x="10906125" y="4344988"/>
          <p14:tracePt t="103132" x="10895013" y="4344988"/>
          <p14:tracePt t="103149" x="10872788" y="4344988"/>
          <p14:tracePt t="103166" x="10852150" y="4344988"/>
          <p14:tracePt t="103182" x="10845800" y="4340225"/>
          <p14:tracePt t="103199" x="10836275" y="4329113"/>
          <p14:tracePt t="103216" x="10829925" y="4318000"/>
          <p14:tracePt t="103232" x="10825163" y="4302125"/>
          <p14:tracePt t="103249" x="10825163" y="4295775"/>
          <p14:tracePt t="103265" x="10809288" y="4279900"/>
          <p14:tracePt t="103282" x="10809288" y="4259263"/>
          <p14:tracePt t="103299" x="10798175" y="4252913"/>
          <p14:tracePt t="103317" x="10798175" y="4232275"/>
          <p14:tracePt t="103332" x="10791825" y="4194175"/>
          <p14:tracePt t="103349" x="10791825" y="4156075"/>
          <p14:tracePt t="103366" x="10787063" y="4133850"/>
          <p14:tracePt t="103382" x="10787063" y="4095750"/>
          <p14:tracePt t="103399" x="10787063" y="4079875"/>
          <p14:tracePt t="103416" x="10787063" y="4064000"/>
          <p14:tracePt t="103432" x="10787063" y="4048125"/>
          <p14:tracePt t="103449" x="10787063" y="4037013"/>
          <p14:tracePt t="103466" x="10787063" y="4010025"/>
          <p14:tracePt t="103482" x="10787063" y="3998913"/>
          <p14:tracePt t="103499" x="10787063" y="3983038"/>
          <p14:tracePt t="103503" x="10787063" y="3971925"/>
          <p14:tracePt t="103525" x="10787063" y="3967163"/>
          <p14:tracePt t="103536" x="10787063" y="3956050"/>
          <p14:tracePt t="103549" x="10787063" y="3951288"/>
          <p14:tracePt t="103566" x="10787063" y="3944938"/>
          <p14:tracePt t="103583" x="10798175" y="3922713"/>
          <p14:tracePt t="103599" x="10809288" y="3917950"/>
          <p14:tracePt t="103616" x="10814050" y="3913188"/>
          <p14:tracePt t="103633" x="10814050" y="3906838"/>
          <p14:tracePt t="103649" x="10829925" y="3906838"/>
          <p14:tracePt t="103666" x="10845800" y="3906838"/>
          <p14:tracePt t="103682" x="10863263" y="3902075"/>
          <p14:tracePt t="103699" x="10872788" y="3902075"/>
          <p14:tracePt t="103716" x="10895013" y="3902075"/>
          <p14:tracePt t="103732" x="10910888" y="3902075"/>
          <p14:tracePt t="103749" x="10948988" y="3902075"/>
          <p14:tracePt t="103765" x="10998200" y="3902075"/>
          <p14:tracePt t="103782" x="11018838" y="3906838"/>
          <p14:tracePt t="103801" x="11099800" y="3940175"/>
          <p14:tracePt t="103816" x="11117263" y="3944938"/>
          <p14:tracePt t="103832" x="11122025" y="3951288"/>
          <p14:tracePt t="103866" x="11144250" y="3960813"/>
          <p14:tracePt t="103882" x="11149013" y="3967163"/>
          <p14:tracePt t="103899" x="11164888" y="3983038"/>
          <p14:tracePt t="103915" x="11164888" y="3994150"/>
          <p14:tracePt t="103932" x="11164888" y="4010025"/>
          <p14:tracePt t="103949" x="11176000" y="4037013"/>
          <p14:tracePt t="103965" x="11176000" y="4052888"/>
          <p14:tracePt t="103982" x="11180763" y="4090988"/>
          <p14:tracePt t="103999" x="11180763" y="4117975"/>
          <p14:tracePt t="104004" x="11180763" y="4133850"/>
          <p14:tracePt t="104016" x="11180763" y="4167188"/>
          <p14:tracePt t="104032" x="11180763" y="4210050"/>
          <p14:tracePt t="104049" x="11180763" y="4232275"/>
          <p14:tracePt t="104066" x="11180763" y="4252913"/>
          <p14:tracePt t="104083" x="11180763" y="4264025"/>
          <p14:tracePt t="104099" x="11180763" y="4286250"/>
          <p14:tracePt t="104116" x="11164888" y="4291013"/>
          <p14:tracePt t="104133" x="11153775" y="4306888"/>
          <p14:tracePt t="104149" x="11056938" y="4349750"/>
          <p14:tracePt t="104165" x="10944225" y="4403725"/>
          <p14:tracePt t="104182" x="10748963" y="4452938"/>
          <p14:tracePt t="104199" x="10571163" y="4479925"/>
          <p14:tracePt t="104216" x="10391775" y="4495800"/>
          <p14:tracePt t="104232" x="9955213" y="4506913"/>
          <p14:tracePt t="104249" x="9566275" y="4506913"/>
          <p14:tracePt t="104265" x="9305925" y="4506913"/>
          <p14:tracePt t="104282" x="9078913" y="4506913"/>
          <p14:tracePt t="104299" x="8797925" y="4495800"/>
          <p14:tracePt t="104316" x="8674100" y="4468813"/>
          <p14:tracePt t="104333" x="8604250" y="4464050"/>
          <p14:tracePt t="104349" x="8543925" y="4452938"/>
          <p14:tracePt t="104366" x="8431213" y="4430713"/>
          <p14:tracePt t="104382" x="8386763" y="4425950"/>
          <p14:tracePt t="104399" x="8343900" y="4414838"/>
          <p14:tracePt t="104416" x="8328025" y="4403725"/>
          <p14:tracePt t="104432" x="8312150" y="4383088"/>
          <p14:tracePt t="104450" x="8285163" y="4349750"/>
          <p14:tracePt t="104465" x="8258175" y="4318000"/>
          <p14:tracePt t="104482" x="8235950" y="4302125"/>
          <p14:tracePt t="104499" x="8224838" y="4295775"/>
          <p14:tracePt t="104505" x="8208963" y="4279900"/>
          <p14:tracePt t="104516" x="8186738" y="4264025"/>
          <p14:tracePt t="104532" x="8170863" y="4259263"/>
          <p14:tracePt t="104549" x="8143875" y="4232275"/>
          <p14:tracePt t="104566" x="8128000" y="4225925"/>
          <p14:tracePt t="104582" x="8123238" y="4221163"/>
          <p14:tracePt t="104599" x="8116888" y="4221163"/>
          <p14:tracePt t="104662" x="8112125" y="4221163"/>
          <p14:tracePt t="104685" x="8105775" y="4221163"/>
          <p14:tracePt t="104691" x="8101013" y="4221163"/>
          <p14:tracePt t="104700" x="8096250" y="4221163"/>
          <p14:tracePt t="104715" x="8089900" y="4221163"/>
          <p14:tracePt t="104733" x="8062913" y="4225925"/>
          <p14:tracePt t="104749" x="8062913" y="4232275"/>
          <p14:tracePt t="104766" x="8047038" y="4241800"/>
          <p14:tracePt t="104782" x="8035925" y="4252913"/>
          <p14:tracePt t="104799" x="8031163" y="4259263"/>
          <p14:tracePt t="104837" x="8024813" y="4259263"/>
          <p14:tracePt t="104860" x="8020050" y="4259263"/>
          <p14:tracePt t="104875" x="8015288" y="4259263"/>
          <p14:tracePt t="104879" x="8008938" y="4259263"/>
          <p14:tracePt t="104890" x="7997825" y="4264025"/>
          <p14:tracePt t="104902" x="7986713" y="4264025"/>
          <p14:tracePt t="104916" x="7981950" y="4264025"/>
          <p14:tracePt t="104932" x="7977188" y="4264025"/>
          <p14:tracePt t="104949" x="7970838" y="4275138"/>
          <p14:tracePt t="104966" x="7954963" y="4275138"/>
          <p14:tracePt t="104982" x="7927975" y="4275138"/>
          <p14:tracePt t="104999" x="7912100" y="4279900"/>
          <p14:tracePt t="105006" x="7896225" y="4279900"/>
          <p14:tracePt t="105015" x="7885113" y="4286250"/>
          <p14:tracePt t="105032" x="7847013" y="4295775"/>
          <p14:tracePt t="105050" x="7820025" y="4295775"/>
          <p14:tracePt t="105066" x="7793038" y="4295775"/>
          <p14:tracePt t="105083" x="7770813" y="4302125"/>
          <p14:tracePt t="105099" x="7754938" y="4302125"/>
          <p14:tracePt t="105116" x="7727950" y="4306888"/>
          <p14:tracePt t="105132" x="7689850" y="4306888"/>
          <p14:tracePt t="105149" x="7658100" y="4306888"/>
          <p14:tracePt t="105166" x="7604125" y="4306888"/>
          <p14:tracePt t="105182" x="7566025" y="4306888"/>
          <p14:tracePt t="105199" x="7485063" y="4306888"/>
          <p14:tracePt t="105215" x="7442200" y="4306888"/>
          <p14:tracePt t="105232" x="7415213" y="4306888"/>
          <p14:tracePt t="105249" x="7381875" y="4306888"/>
          <p14:tracePt t="105266" x="7361238" y="4306888"/>
          <p14:tracePt t="105282" x="7273925" y="4306888"/>
          <p14:tracePt t="105299" x="7253288" y="4295775"/>
          <p14:tracePt t="105316" x="7231063" y="4295775"/>
          <p14:tracePt t="105333" x="7181850" y="4291013"/>
          <p14:tracePt t="105350" x="7154863" y="4286250"/>
          <p14:tracePt t="105366" x="7134225" y="4286250"/>
          <p14:tracePt t="105384" x="7112000" y="4268788"/>
          <p14:tracePt t="105399" x="7085013" y="4264025"/>
          <p14:tracePt t="105416" x="7069138" y="4248150"/>
          <p14:tracePt t="105432" x="7042150" y="4221163"/>
          <p14:tracePt t="105449" x="6992938" y="4205288"/>
          <p14:tracePt t="105466" x="6965950" y="4176713"/>
          <p14:tracePt t="105482" x="6907213" y="4133850"/>
          <p14:tracePt t="105499" x="6873875" y="4095750"/>
          <p14:tracePt t="105504" x="6869113" y="4090988"/>
          <p14:tracePt t="105515" x="6858000" y="4075113"/>
          <p14:tracePt t="105532" x="6853238" y="4048125"/>
          <p14:tracePt t="105549" x="6853238" y="4037013"/>
          <p14:tracePt t="105566" x="6853238" y="3994150"/>
          <p14:tracePt t="105583" x="6853238" y="3978275"/>
          <p14:tracePt t="105601" x="6853238" y="3940175"/>
          <p14:tracePt t="105616" x="6853238" y="3913188"/>
          <p14:tracePt t="105633" x="6853238" y="3890963"/>
          <p14:tracePt t="105649" x="6853238" y="3863975"/>
          <p14:tracePt t="105666" x="6858000" y="3848100"/>
          <p14:tracePt t="105682" x="6873875" y="3814763"/>
          <p14:tracePt t="105699" x="6896100" y="3787775"/>
          <p14:tracePt t="105716" x="6916738" y="3760788"/>
          <p14:tracePt t="105732" x="6934200" y="3740150"/>
          <p14:tracePt t="105749" x="6950075" y="3724275"/>
          <p14:tracePt t="105766" x="6965950" y="3697288"/>
          <p14:tracePt t="105782" x="6992938" y="3675063"/>
          <p14:tracePt t="105799" x="7015163" y="3648075"/>
          <p14:tracePt t="105817" x="7035800" y="3641725"/>
          <p14:tracePt t="105832" x="7073900" y="3625850"/>
          <p14:tracePt t="105849" x="7116763" y="3621088"/>
          <p14:tracePt t="105866" x="7138988" y="3621088"/>
          <p14:tracePt t="105882" x="7165975" y="3621088"/>
          <p14:tracePt t="105899" x="7204075" y="3621088"/>
          <p14:tracePt t="105916" x="7224713" y="3621088"/>
          <p14:tracePt t="105932" x="7262813" y="3621088"/>
          <p14:tracePt t="105949" x="7307263" y="3621088"/>
          <p14:tracePt t="105965" x="7343775" y="3621088"/>
          <p14:tracePt t="105982" x="7381875" y="3621088"/>
          <p14:tracePt t="105999" x="7404100" y="3625850"/>
          <p14:tracePt t="106016" x="7435850" y="3641725"/>
          <p14:tracePt t="106032" x="7478713" y="3648075"/>
          <p14:tracePt t="106050" x="7550150" y="3663950"/>
          <p14:tracePt t="106066" x="7588250" y="3663950"/>
          <p14:tracePt t="106083" x="7631113" y="3675063"/>
          <p14:tracePt t="106099" x="7678738" y="3686175"/>
          <p14:tracePt t="106116" x="7739063" y="3690938"/>
          <p14:tracePt t="106132" x="7777163" y="3697288"/>
          <p14:tracePt t="106150" x="7808913" y="3697288"/>
          <p14:tracePt t="106166" x="7851775" y="3702050"/>
          <p14:tracePt t="106182" x="7878763" y="3713163"/>
          <p14:tracePt t="106199" x="7900988" y="3717925"/>
          <p14:tracePt t="106216" x="7905750" y="3717925"/>
          <p14:tracePt t="106232" x="7916863" y="3724275"/>
          <p14:tracePt t="106266" x="7932738" y="3733800"/>
          <p14:tracePt t="106282" x="7939088" y="3740150"/>
          <p14:tracePt t="106299" x="7950200" y="3740150"/>
          <p14:tracePt t="106316" x="7966075" y="3756025"/>
          <p14:tracePt t="106333" x="7977188" y="3760788"/>
          <p14:tracePt t="106349" x="7981950" y="3767138"/>
          <p14:tracePt t="106367" x="7993063" y="3787775"/>
          <p14:tracePt t="106383" x="8008938" y="3814763"/>
          <p14:tracePt t="106399" x="8020050" y="3836988"/>
          <p14:tracePt t="106416" x="8024813" y="3859213"/>
          <p14:tracePt t="106433" x="8024813" y="3868738"/>
          <p14:tracePt t="106449" x="8031163" y="3886200"/>
          <p14:tracePt t="106466" x="8035925" y="3902075"/>
          <p14:tracePt t="106482" x="8042275" y="3913188"/>
          <p14:tracePt t="106499" x="8042275" y="3929063"/>
          <p14:tracePt t="106504" x="8042275" y="3940175"/>
          <p14:tracePt t="106516" x="8042275" y="3951288"/>
          <p14:tracePt t="106532" x="8042275" y="3971925"/>
          <p14:tracePt t="106549" x="8051800" y="4010025"/>
          <p14:tracePt t="106566" x="8051800" y="4025900"/>
          <p14:tracePt t="106582" x="8062913" y="4064000"/>
          <p14:tracePt t="106599" x="8062913" y="4106863"/>
          <p14:tracePt t="106616" x="8062913" y="4133850"/>
          <p14:tracePt t="106633" x="8062913" y="4149725"/>
          <p14:tracePt t="106650" x="8069263" y="4171950"/>
          <p14:tracePt t="106666" x="8074025" y="4194175"/>
          <p14:tracePt t="106682" x="8074025" y="4210050"/>
          <p14:tracePt t="106699" x="8078788" y="4221163"/>
          <p14:tracePt t="106716" x="8078788" y="4241800"/>
          <p14:tracePt t="106732" x="8078788" y="4264025"/>
          <p14:tracePt t="106750" x="8078788" y="4302125"/>
          <p14:tracePt t="106766" x="8078788" y="4306888"/>
          <p14:tracePt t="106782" x="8078788" y="4333875"/>
          <p14:tracePt t="106816" x="8078788" y="4340225"/>
          <p14:tracePt t="106842" x="8078788" y="4344988"/>
          <p14:tracePt t="106854" x="8078788" y="4349750"/>
          <p14:tracePt t="106866" x="8062913" y="4356100"/>
          <p14:tracePt t="106882" x="8051800" y="4356100"/>
          <p14:tracePt t="106900" x="8035925" y="4356100"/>
          <p14:tracePt t="106916" x="8024813" y="4356100"/>
          <p14:tracePt t="106932" x="8015288" y="4356100"/>
          <p14:tracePt t="106949" x="8004175" y="4356100"/>
          <p14:tracePt t="106966" x="7997825" y="4356100"/>
          <p14:tracePt t="106982" x="7986713" y="4356100"/>
          <p14:tracePt t="107041" x="7981950" y="4356100"/>
          <p14:tracePt t="107081" x="7977188" y="4356100"/>
          <p14:tracePt t="107102" x="7970838" y="4356100"/>
          <p14:tracePt t="107117" x="7966075" y="4356100"/>
          <p14:tracePt t="107127" x="7959725" y="4356100"/>
          <p14:tracePt t="107136" x="7954963" y="4356100"/>
          <p14:tracePt t="107149" x="7943850" y="4356100"/>
          <p14:tracePt t="107166" x="7923213" y="4356100"/>
          <p14:tracePt t="107182" x="7889875" y="4356100"/>
          <p14:tracePt t="107199" x="7874000" y="4356100"/>
          <p14:tracePt t="107216" x="7820025" y="4356100"/>
          <p14:tracePt t="107233" x="7770813" y="4356100"/>
          <p14:tracePt t="107249" x="7727950" y="4356100"/>
          <p14:tracePt t="107266" x="7651750" y="4356100"/>
          <p14:tracePt t="107282" x="7615238" y="4356100"/>
          <p14:tracePt t="107299" x="7550150" y="4356100"/>
          <p14:tracePt t="107317" x="7507288" y="4356100"/>
          <p14:tracePt t="107333" x="7462838" y="4356100"/>
          <p14:tracePt t="107349" x="7435850" y="4356100"/>
          <p14:tracePt t="107366" x="7377113" y="4356100"/>
          <p14:tracePt t="107382" x="7334250" y="4356100"/>
          <p14:tracePt t="107399" x="7307263" y="4356100"/>
          <p14:tracePt t="107416" x="7258050" y="4356100"/>
          <p14:tracePt t="107432" x="7219950" y="4356100"/>
          <p14:tracePt t="107449" x="7165975" y="4356100"/>
          <p14:tracePt t="107466" x="7116763" y="4356100"/>
          <p14:tracePt t="107482" x="7062788" y="4356100"/>
          <p14:tracePt t="107499" x="7042150" y="4356100"/>
          <p14:tracePt t="107504" x="7031038" y="4356100"/>
          <p14:tracePt t="107516" x="7019925" y="4356100"/>
          <p14:tracePt t="107532" x="7008813" y="4356100"/>
          <p14:tracePt t="107549" x="7004050" y="4356100"/>
          <p14:tracePt t="107566" x="6988175" y="4356100"/>
          <p14:tracePt t="107582" x="6970713" y="4356100"/>
          <p14:tracePt t="107601" x="6965950" y="4356100"/>
          <p14:tracePt t="107616" x="6954838" y="4356100"/>
          <p14:tracePt t="107633" x="6923088" y="4329113"/>
          <p14:tracePt t="107649" x="6896100" y="4306888"/>
          <p14:tracePt t="107666" x="6880225" y="4295775"/>
          <p14:tracePt t="107683" x="6880225" y="4291013"/>
          <p14:tracePt t="107699" x="6869113" y="4259263"/>
          <p14:tracePt t="107716" x="6862763" y="4225925"/>
          <p14:tracePt t="107732" x="6862763" y="4198938"/>
          <p14:tracePt t="107749" x="6862763" y="4156075"/>
          <p14:tracePt t="107766" x="6862763" y="4129088"/>
          <p14:tracePt t="107782" x="6862763" y="4102100"/>
          <p14:tracePt t="107801" x="6862763" y="4075113"/>
          <p14:tracePt t="107816" x="6862763" y="4059238"/>
          <p14:tracePt t="107833" x="6862763" y="4025900"/>
          <p14:tracePt t="107852" x="6862763" y="3994150"/>
          <p14:tracePt t="107866" x="6862763" y="3960813"/>
          <p14:tracePt t="107883" x="6862763" y="3951288"/>
          <p14:tracePt t="107901" x="6869113" y="3929063"/>
          <p14:tracePt t="107932" x="6884988" y="3906838"/>
          <p14:tracePt t="107949" x="6896100" y="3890963"/>
          <p14:tracePt t="107966" x="6900863" y="3890963"/>
          <p14:tracePt t="107982" x="6916738" y="3875088"/>
          <p14:tracePt t="107999" x="6943725" y="3868738"/>
          <p14:tracePt t="108005" x="6954838" y="3868738"/>
          <p14:tracePt t="108016" x="6961188" y="3863975"/>
          <p14:tracePt t="108032" x="6981825" y="3859213"/>
          <p14:tracePt t="108049" x="6999288" y="3859213"/>
          <p14:tracePt t="108066" x="7026275" y="3859213"/>
          <p14:tracePt t="108083" x="7046913" y="3859213"/>
          <p14:tracePt t="108099" x="7089775" y="3859213"/>
          <p14:tracePt t="108116" x="7107238" y="3859213"/>
          <p14:tracePt t="108132" x="7112000" y="3859213"/>
          <p14:tracePt t="108151" x="7127875" y="3859213"/>
          <p14:tracePt t="108165" x="7154863" y="3859213"/>
          <p14:tracePt t="108182" x="7181850" y="3859213"/>
          <p14:tracePt t="108199" x="7215188" y="3859213"/>
          <p14:tracePt t="108216" x="7273925" y="3859213"/>
          <p14:tracePt t="108232" x="7312025" y="3859213"/>
          <p14:tracePt t="108249" x="7334250" y="3859213"/>
          <p14:tracePt t="108265" x="7392988" y="3859213"/>
          <p14:tracePt t="108282" x="7435850" y="3859213"/>
          <p14:tracePt t="108299" x="7516813" y="3859213"/>
          <p14:tracePt t="108316" x="7593013" y="3859213"/>
          <p14:tracePt t="108333" x="7624763" y="3859213"/>
          <p14:tracePt t="108349" x="7651750" y="3859213"/>
          <p14:tracePt t="108366" x="7705725" y="3859213"/>
          <p14:tracePt t="108383" x="7739063" y="3859213"/>
          <p14:tracePt t="108399" x="7754938" y="3859213"/>
          <p14:tracePt t="108416" x="7781925" y="3863975"/>
          <p14:tracePt t="108432" x="7835900" y="3868738"/>
          <p14:tracePt t="108449" x="7869238" y="3875088"/>
          <p14:tracePt t="108466" x="7885113" y="3875088"/>
          <p14:tracePt t="108482" x="7896225" y="3879850"/>
          <p14:tracePt t="108499" x="7900988" y="3879850"/>
          <p14:tracePt t="108505" x="7905750" y="3879850"/>
          <p14:tracePt t="108532" x="7923213" y="3890963"/>
          <p14:tracePt t="108549" x="7927975" y="3890963"/>
          <p14:tracePt t="108567" x="7950200" y="3902075"/>
          <p14:tracePt t="108583" x="7959725" y="3913188"/>
          <p14:tracePt t="108599" x="7970838" y="3933825"/>
          <p14:tracePt t="108616" x="7977188" y="3967163"/>
          <p14:tracePt t="108633" x="7986713" y="3998913"/>
          <p14:tracePt t="108650" x="8004175" y="4048125"/>
          <p14:tracePt t="108666" x="8004175" y="4064000"/>
          <p14:tracePt t="108682" x="8004175" y="4095750"/>
          <p14:tracePt t="108700" x="8008938" y="4106863"/>
          <p14:tracePt t="108732" x="8015288" y="4117975"/>
          <p14:tracePt t="108749" x="8020050" y="4133850"/>
          <p14:tracePt t="108766" x="8020050" y="4140200"/>
          <p14:tracePt t="108792" x="8020050" y="4144963"/>
          <p14:tracePt t="108825" x="8020050" y="4149725"/>
          <p14:tracePt t="108828" x="8020050" y="4160838"/>
          <p14:tracePt t="108848" x="8020050" y="4167188"/>
          <p14:tracePt t="108858" x="8008938" y="4171950"/>
          <p14:tracePt t="108869" x="8004175" y="4183063"/>
          <p14:tracePt t="108883" x="7993063" y="4187825"/>
          <p14:tracePt t="108900" x="7970838" y="4194175"/>
          <p14:tracePt t="108915" x="7939088" y="4198938"/>
          <p14:tracePt t="108932" x="7912100" y="4198938"/>
          <p14:tracePt t="108949" x="7874000" y="4205288"/>
          <p14:tracePt t="108966" x="7835900" y="4205288"/>
          <p14:tracePt t="108982" x="7808913" y="4210050"/>
          <p14:tracePt t="108999" x="7750175" y="4210050"/>
          <p14:tracePt t="109006" x="7732713" y="4210050"/>
          <p14:tracePt t="109015" x="7716838" y="4210050"/>
          <p14:tracePt t="109032" x="7689850" y="4214813"/>
          <p14:tracePt t="109049" x="7646988" y="4214813"/>
          <p14:tracePt t="109066" x="7620000" y="4214813"/>
          <p14:tracePt t="109083" x="7554913" y="4221163"/>
          <p14:tracePt t="109099" x="7507288" y="4221163"/>
          <p14:tracePt t="109116" x="7473950" y="4221163"/>
          <p14:tracePt t="109133" x="7392988" y="4237038"/>
          <p14:tracePt t="109149" x="7285038" y="4241800"/>
          <p14:tracePt t="109166" x="7219950" y="4241800"/>
          <p14:tracePt t="109182" x="7188200" y="4241800"/>
          <p14:tracePt t="109199" x="7165975" y="4241800"/>
          <p14:tracePt t="109216" x="7127875" y="4241800"/>
          <p14:tracePt t="109233" x="7112000" y="4241800"/>
          <p14:tracePt t="109250" x="7100888" y="4241800"/>
          <p14:tracePt t="109358" x="7096125" y="4241800"/>
          <p14:tracePt t="109521" x="7096125" y="4248150"/>
          <p14:tracePt t="109531" x="7096125" y="4252913"/>
          <p14:tracePt t="109540" x="7100888" y="4252913"/>
          <p14:tracePt t="109549" x="7116763" y="4259263"/>
          <p14:tracePt t="109567" x="7219950" y="4279900"/>
          <p14:tracePt t="109583" x="7408863" y="4340225"/>
          <p14:tracePt t="109600" x="7651750" y="4425950"/>
          <p14:tracePt t="109616" x="8101013" y="4583113"/>
          <p14:tracePt t="109633" x="8435975" y="4679950"/>
          <p14:tracePt t="109649" x="9317038" y="4976813"/>
          <p14:tracePt t="109666" x="9636125" y="5057775"/>
          <p14:tracePt t="109683" x="9955213" y="5138738"/>
          <p14:tracePt t="109699" x="10452100" y="5203825"/>
          <p14:tracePt t="109716" x="10706100" y="5214938"/>
          <p14:tracePt t="109732" x="10890250" y="5214938"/>
          <p14:tracePt t="109749" x="10964863" y="5214938"/>
          <p14:tracePt t="109766" x="11007725" y="5214938"/>
          <p14:tracePt t="109782" x="11029950" y="5183188"/>
          <p14:tracePt t="109799" x="11063288" y="5160963"/>
          <p14:tracePt t="109816" x="11095038" y="5106988"/>
          <p14:tracePt t="109833" x="11106150" y="5084763"/>
          <p14:tracePt t="109849" x="11137900" y="5026025"/>
          <p14:tracePt t="109866" x="11144250" y="5010150"/>
          <p14:tracePt t="109882" x="11149013" y="4999038"/>
          <p14:tracePt t="109900" x="11176000" y="4956175"/>
          <p14:tracePt t="109916" x="11176000" y="4911725"/>
          <p14:tracePt t="109933" x="11187113" y="4875213"/>
          <p14:tracePt t="109949" x="11187113" y="4837113"/>
          <p14:tracePt t="109965" x="11191875" y="4814888"/>
          <p14:tracePt t="109982" x="11198225" y="4772025"/>
          <p14:tracePt t="109999" x="11202988" y="4756150"/>
          <p14:tracePt t="110006" x="11202988" y="4749800"/>
          <p14:tracePt t="110015" x="11207750" y="4740275"/>
          <p14:tracePt t="110032" x="11207750" y="4722813"/>
          <p14:tracePt t="110049" x="11207750" y="4702175"/>
          <p14:tracePt t="110066" x="11214100" y="4664075"/>
          <p14:tracePt t="110082" x="11214100" y="4648200"/>
          <p14:tracePt t="110099" x="11214100" y="4625975"/>
          <p14:tracePt t="110116" x="11214100" y="4603750"/>
          <p14:tracePt t="110132" x="11214100" y="4587875"/>
          <p14:tracePt t="110149" x="11214100" y="4576763"/>
          <p14:tracePt t="110166" x="11214100" y="4560888"/>
          <p14:tracePt t="110183" x="11191875" y="4540250"/>
          <p14:tracePt t="110199" x="11164888" y="4513263"/>
          <p14:tracePt t="110216" x="11149013" y="4506913"/>
          <p14:tracePt t="110232" x="11137900" y="4491038"/>
          <p14:tracePt t="110249" x="11126788" y="4486275"/>
          <p14:tracePt t="110266" x="11117263" y="4475163"/>
          <p14:tracePt t="110282" x="11083925" y="4459288"/>
          <p14:tracePt t="110299" x="11068050" y="4448175"/>
          <p14:tracePt t="110316" x="11034713" y="4430713"/>
          <p14:tracePt t="110333" x="11007725" y="4414838"/>
          <p14:tracePt t="110352" x="10971213" y="4414838"/>
          <p14:tracePt t="110366" x="10948988" y="4414838"/>
          <p14:tracePt t="110383" x="10937875" y="4414838"/>
          <p14:tracePt t="110400" x="10899775" y="4410075"/>
          <p14:tracePt t="110416" x="10879138" y="4410075"/>
          <p14:tracePt t="110432" x="10868025" y="4410075"/>
          <p14:tracePt t="110449" x="10856913" y="4410075"/>
          <p14:tracePt t="110466" x="10845800" y="4410075"/>
          <p14:tracePt t="110482" x="10829925" y="4410075"/>
          <p14:tracePt t="110499" x="10809288" y="4441825"/>
          <p14:tracePt t="110516" x="10791825" y="4459288"/>
          <p14:tracePt t="110532" x="10780713" y="4468813"/>
          <p14:tracePt t="110549" x="10771188" y="4502150"/>
          <p14:tracePt t="110566" x="10764838" y="4513263"/>
          <p14:tracePt t="110583" x="10764838" y="4540250"/>
          <p14:tracePt t="110599" x="10764838" y="4556125"/>
          <p14:tracePt t="110616" x="10764838" y="4567238"/>
          <p14:tracePt t="110633" x="10760075" y="4610100"/>
          <p14:tracePt t="110650" x="10760075" y="4641850"/>
          <p14:tracePt t="110666" x="10760075" y="4664075"/>
          <p14:tracePt t="110682" x="10760075" y="4695825"/>
          <p14:tracePt t="110699" x="10760075" y="4745038"/>
          <p14:tracePt t="110716" x="10760075" y="4767263"/>
          <p14:tracePt t="110732" x="10760075" y="4787900"/>
          <p14:tracePt t="110749" x="10760075" y="4803775"/>
          <p14:tracePt t="110766" x="10760075" y="4826000"/>
          <p14:tracePt t="110782" x="10760075" y="4837113"/>
          <p14:tracePt t="110799" x="10760075" y="4848225"/>
          <p14:tracePt t="110817" x="10760075" y="4868863"/>
          <p14:tracePt t="110833" x="10760075" y="4902200"/>
          <p14:tracePt t="110849" x="10771188" y="4929188"/>
          <p14:tracePt t="110866" x="10771188" y="4938713"/>
          <p14:tracePt t="110884" x="10775950" y="4972050"/>
          <p14:tracePt t="110900" x="10780713" y="4994275"/>
          <p14:tracePt t="110916" x="10787063" y="5014913"/>
          <p14:tracePt t="110932" x="10787063" y="5021263"/>
          <p14:tracePt t="110949" x="10787063" y="5030788"/>
          <p14:tracePt t="110966" x="10798175" y="5037138"/>
          <p14:tracePt t="110982" x="10802938" y="5041900"/>
          <p14:tracePt t="111036" x="10809288" y="5048250"/>
          <p14:tracePt t="111045" x="10818813" y="5064125"/>
          <p14:tracePt t="111060" x="10825163" y="5064125"/>
          <p14:tracePt t="111070" x="10829925" y="5068888"/>
          <p14:tracePt t="111085" x="10841038" y="5068888"/>
          <p14:tracePt t="111099" x="10845800" y="5080000"/>
          <p14:tracePt t="111116" x="10856913" y="5080000"/>
          <p14:tracePt t="111133" x="10872788" y="5080000"/>
          <p14:tracePt t="111149" x="10899775" y="5080000"/>
          <p14:tracePt t="111166" x="10910888" y="5080000"/>
          <p14:tracePt t="111183" x="10933113" y="5080000"/>
          <p14:tracePt t="111199" x="10953750" y="5080000"/>
          <p14:tracePt t="111216" x="10964863" y="5080000"/>
          <p14:tracePt t="111232" x="10975975" y="5080000"/>
          <p14:tracePt t="111250" x="10991850" y="5080000"/>
          <p14:tracePt t="111266" x="11007725" y="5084763"/>
          <p14:tracePt t="111282" x="11014075" y="5084763"/>
          <p14:tracePt t="111299" x="11025188" y="5084763"/>
          <p14:tracePt t="111316" x="11034713" y="5084763"/>
          <p14:tracePt t="111333" x="11063288" y="5091113"/>
          <p14:tracePt t="111350" x="11090275" y="5091113"/>
          <p14:tracePt t="111366" x="11110913" y="5091113"/>
          <p14:tracePt t="111383" x="11122025" y="5091113"/>
          <p14:tracePt t="111401" x="11144250" y="5091113"/>
          <p14:tracePt t="111416" x="11153775" y="5091113"/>
          <p14:tracePt t="111432" x="11160125" y="5091113"/>
          <p14:tracePt t="111450" x="11171238" y="5091113"/>
          <p14:tracePt t="111466" x="11176000" y="5091113"/>
          <p14:tracePt t="111482" x="11191875" y="5091113"/>
          <p14:tracePt t="111675" x="11202988" y="5091113"/>
          <p14:tracePt t="111685" x="11207750" y="5091113"/>
          <p14:tracePt t="111701" x="11214100" y="5091113"/>
          <p14:tracePt t="111712" x="11225213" y="5091113"/>
          <p14:tracePt t="111817" x="11229975" y="5091113"/>
          <p14:tracePt t="111835" x="11229975" y="5084763"/>
          <p14:tracePt t="111847" x="11234738" y="5080000"/>
          <p14:tracePt t="111866" x="11241088" y="5075238"/>
          <p14:tracePt t="111903" x="11245850" y="5064125"/>
          <p14:tracePt t="111921" x="11252200" y="5057775"/>
          <p14:tracePt t="111943" x="11256963" y="5053013"/>
          <p14:tracePt t="111953" x="11261725" y="5053013"/>
          <p14:tracePt t="111958" x="11268075" y="5048250"/>
          <p14:tracePt t="111982" x="11268075" y="5041900"/>
          <p14:tracePt t="112001" x="11268075" y="5037138"/>
          <p14:tracePt t="112008" x="11268075" y="5030788"/>
          <p14:tracePt t="112020" x="11272838" y="5010150"/>
          <p14:tracePt t="112049" x="11279188" y="4999038"/>
          <p14:tracePt t="112066" x="11279188" y="4967288"/>
          <p14:tracePt t="112082" x="11283950" y="4945063"/>
          <p14:tracePt t="112099" x="11283950" y="4929188"/>
          <p14:tracePt t="112116" x="11283950" y="4911725"/>
          <p14:tracePt t="112133" x="11283950" y="4906963"/>
          <p14:tracePt t="112149" x="11283950" y="4895850"/>
          <p14:tracePt t="112166" x="11283950" y="4868863"/>
          <p14:tracePt t="112183" x="11272838" y="4848225"/>
          <p14:tracePt t="112199" x="11272838" y="4830763"/>
          <p14:tracePt t="112216" x="11256963" y="4803775"/>
          <p14:tracePt t="112232" x="11241088" y="4787900"/>
          <p14:tracePt t="112249" x="11202988" y="4722813"/>
          <p14:tracePt t="112266" x="11191875" y="4695825"/>
          <p14:tracePt t="112282" x="11187113" y="4657725"/>
          <p14:tracePt t="112299" x="11187113" y="4648200"/>
          <p14:tracePt t="112316" x="11187113" y="4614863"/>
          <p14:tracePt t="112333" x="11187113" y="4598988"/>
          <p14:tracePt t="112350" x="11187113" y="4576763"/>
          <p14:tracePt t="112366" x="11187113" y="4567238"/>
          <p14:tracePt t="112384" x="11180763" y="4560888"/>
          <p14:tracePt t="112416" x="11180763" y="4549775"/>
          <p14:tracePt t="112432" x="11180763" y="4540250"/>
          <p14:tracePt t="112500" x="11180763" y="4533900"/>
          <p14:tracePt t="112542" x="11180763" y="4529138"/>
          <p14:tracePt t="112561" x="11176000" y="4529138"/>
          <p14:tracePt t="112582" x="11176000" y="4522788"/>
          <p14:tracePt t="112611" x="11176000" y="4518025"/>
          <p14:tracePt t="112616" x="11171238" y="4513263"/>
          <p14:tracePt t="112746" x="11171238" y="4506913"/>
          <p14:tracePt t="112756" x="11171238" y="4495800"/>
          <p14:tracePt t="112766" x="11164888" y="4491038"/>
          <p14:tracePt t="112803" x="11160125" y="4491038"/>
          <p14:tracePt t="112812" x="11153775" y="4491038"/>
          <p14:tracePt t="112816" x="11144250" y="4486275"/>
          <p14:tracePt t="112833" x="11137900" y="4479925"/>
          <p14:tracePt t="112849" x="11110913" y="4479925"/>
          <p14:tracePt t="112866" x="11099800" y="4475163"/>
          <p14:tracePt t="112883" x="11095038" y="4468813"/>
          <p14:tracePt t="112900" x="11090275" y="4464050"/>
          <p14:tracePt t="112916" x="11083925" y="4464050"/>
          <p14:tracePt t="112985" x="11079163" y="4452938"/>
          <p14:tracePt t="112998" x="11068050" y="4452938"/>
          <p14:tracePt t="113010" x="11063288" y="4448175"/>
          <p14:tracePt t="113020" x="11056938" y="4441825"/>
          <p14:tracePt t="113033" x="11045825" y="4441825"/>
          <p14:tracePt t="113049" x="11034713" y="4441825"/>
          <p14:tracePt t="113066" x="11014075" y="4441825"/>
          <p14:tracePt t="113083" x="10998200" y="4441825"/>
          <p14:tracePt t="113099" x="10953750" y="4441825"/>
          <p14:tracePt t="113117" x="10933113" y="4441825"/>
          <p14:tracePt t="113133" x="10895013" y="4441825"/>
          <p14:tracePt t="113149" x="10883900" y="4441825"/>
          <p14:tracePt t="113166" x="10872788" y="4441825"/>
          <p14:tracePt t="113477" x="10863263" y="4441825"/>
          <p14:tracePt t="113482" x="10856913" y="4441825"/>
          <p14:tracePt t="113494" x="10818813" y="4459288"/>
          <p14:tracePt t="113503" x="10775950" y="4459288"/>
          <p14:tracePt t="113516" x="10699750" y="4468813"/>
          <p14:tracePt t="113532" x="10402888" y="4475163"/>
          <p14:tracePt t="113549" x="9982200" y="4475163"/>
          <p14:tracePt t="113566" x="9620250" y="4475163"/>
          <p14:tracePt t="113583" x="8959850" y="4540250"/>
          <p14:tracePt t="113599" x="8523288" y="4594225"/>
          <p14:tracePt t="113616" x="8220075" y="4637088"/>
          <p14:tracePt t="113632" x="8058150" y="4664075"/>
          <p14:tracePt t="113649" x="8020050" y="4668838"/>
          <p14:tracePt t="113666" x="8004175" y="4675188"/>
          <p14:tracePt t="113682" x="7993063" y="4675188"/>
          <p14:tracePt t="113716" x="7986713" y="4675188"/>
          <p14:tracePt t="113732" x="7966075" y="4679950"/>
          <p14:tracePt t="113749" x="7927975" y="4691063"/>
          <p14:tracePt t="113766" x="7889875" y="4706938"/>
          <p14:tracePt t="113782" x="7824788" y="4722813"/>
          <p14:tracePt t="113799" x="7685088" y="4756150"/>
          <p14:tracePt t="113816" x="7631113" y="4772025"/>
          <p14:tracePt t="113833" x="7608888" y="4776788"/>
          <p14:tracePt t="113928" x="7604125" y="4772025"/>
          <p14:tracePt t="113936" x="7597775" y="4756150"/>
          <p14:tracePt t="113947" x="7597775" y="4745038"/>
          <p14:tracePt t="113952" x="7597775" y="4718050"/>
          <p14:tracePt t="113966" x="7593013" y="4702175"/>
          <p14:tracePt t="113982" x="7593013" y="4691063"/>
          <p14:tracePt t="113999" x="7593013" y="4657725"/>
          <p14:tracePt t="114003" x="7593013" y="4641850"/>
          <p14:tracePt t="114016" x="7593013" y="4614863"/>
          <p14:tracePt t="114032" x="7593013" y="4587875"/>
          <p14:tracePt t="114049" x="7593013" y="4556125"/>
          <p14:tracePt t="114066" x="7593013" y="4495800"/>
          <p14:tracePt t="114083" x="7593013" y="4464050"/>
          <p14:tracePt t="114100" x="7593013" y="4441825"/>
          <p14:tracePt t="114116" x="7588250" y="4414838"/>
          <p14:tracePt t="114133" x="7581900" y="4398963"/>
          <p14:tracePt t="114149" x="7570788" y="4387850"/>
          <p14:tracePt t="114166" x="7539038" y="4356100"/>
          <p14:tracePt t="114182" x="7507288" y="4349750"/>
          <p14:tracePt t="114199" x="7458075" y="4333875"/>
          <p14:tracePt t="114216" x="7381875" y="4333875"/>
          <p14:tracePt t="114233" x="7350125" y="4333875"/>
          <p14:tracePt t="114249" x="7327900" y="4333875"/>
          <p14:tracePt t="114266" x="7300913" y="4333875"/>
          <p14:tracePt t="114283" x="7273925" y="4340225"/>
          <p14:tracePt t="114299" x="7273925" y="4344988"/>
          <p14:tracePt t="114316" x="7269163" y="4349750"/>
          <p14:tracePt t="114333" x="7258050" y="4367213"/>
          <p14:tracePt t="114349" x="7253288" y="4383088"/>
          <p14:tracePt t="114366" x="7246938" y="4414838"/>
          <p14:tracePt t="114383" x="7246938" y="4425950"/>
          <p14:tracePt t="114400" x="7242175" y="4452938"/>
          <p14:tracePt t="114416" x="7242175" y="4468813"/>
          <p14:tracePt t="114432" x="7242175" y="4479925"/>
          <p14:tracePt t="114449" x="7242175" y="4513263"/>
          <p14:tracePt t="114466" x="7242175" y="4529138"/>
          <p14:tracePt t="114483" x="7246938" y="4549775"/>
          <p14:tracePt t="114500" x="7280275" y="4594225"/>
          <p14:tracePt t="114516" x="7307263" y="4621213"/>
          <p14:tracePt t="114532" x="7307263" y="4625975"/>
          <p14:tracePt t="114549" x="7327900" y="4648200"/>
          <p14:tracePt t="114567" x="7339013" y="4657725"/>
          <p14:tracePt t="114583" x="7354888" y="4664075"/>
          <p14:tracePt t="114599" x="7366000" y="4664075"/>
          <p14:tracePt t="114616" x="7377113" y="4664075"/>
          <p14:tracePt t="114632" x="7381875" y="4664075"/>
          <p14:tracePt t="114649" x="7392988" y="4664075"/>
          <p14:tracePt t="114666" x="7404100" y="4664075"/>
          <p14:tracePt t="114747" x="7408863" y="4668838"/>
          <p14:tracePt t="114758" x="7408863" y="4675188"/>
          <p14:tracePt t="114769" x="7404100" y="4691063"/>
          <p14:tracePt t="114783" x="7392988" y="4713288"/>
          <p14:tracePt t="114799" x="7381875" y="4729163"/>
          <p14:tracePt t="114816" x="7370763" y="4749800"/>
          <p14:tracePt t="114833" x="7366000" y="4760913"/>
          <p14:tracePt t="114849" x="7361238" y="4767263"/>
          <p14:tracePt t="114866" x="7350125" y="4772025"/>
          <p14:tracePt t="114883" x="7343775" y="4783138"/>
          <p14:tracePt t="114899" x="7334250" y="4783138"/>
          <p14:tracePt t="114916" x="7312025" y="4794250"/>
          <p14:tracePt t="114933" x="7285038" y="4799013"/>
          <p14:tracePt t="114949" x="7273925" y="4814888"/>
          <p14:tracePt t="114966" x="7253288" y="4837113"/>
          <p14:tracePt t="114983" x="7246938" y="4848225"/>
          <p14:tracePt t="114999" x="7235825" y="4879975"/>
          <p14:tracePt t="115016" x="7231063" y="4891088"/>
          <p14:tracePt t="115033" x="7231063" y="4902200"/>
          <p14:tracePt t="115050" x="7231063" y="4911725"/>
          <p14:tracePt t="115066" x="7231063" y="4933950"/>
          <p14:tracePt t="115083" x="7231063" y="4960938"/>
          <p14:tracePt t="115099" x="7231063" y="4983163"/>
          <p14:tracePt t="115116" x="7246938" y="5030788"/>
          <p14:tracePt t="115133" x="7269163" y="5053013"/>
          <p14:tracePt t="115150" x="7296150" y="5080000"/>
          <p14:tracePt t="115166" x="7316788" y="5084763"/>
          <p14:tracePt t="115183" x="7339013" y="5091113"/>
          <p14:tracePt t="115200" x="7388225" y="5106988"/>
          <p14:tracePt t="115216" x="7397750" y="5106988"/>
          <p14:tracePt t="115232" x="7404100" y="5111750"/>
          <p14:tracePt t="115266" x="7419975" y="5111750"/>
          <p14:tracePt t="115282" x="7435850" y="5111750"/>
          <p14:tracePt t="115299" x="7451725" y="5111750"/>
          <p14:tracePt t="115316" x="7469188" y="5111750"/>
          <p14:tracePt t="115334" x="7473950" y="5111750"/>
          <p14:tracePt t="115349" x="7485063" y="5111750"/>
          <p14:tracePt t="115366" x="7500938" y="5111750"/>
          <p14:tracePt t="115383" x="7512050" y="5111750"/>
          <p14:tracePt t="115399" x="7523163" y="5111750"/>
          <p14:tracePt t="115416" x="7534275" y="5111750"/>
          <p14:tracePt t="115432" x="7543800" y="5111750"/>
          <p14:tracePt t="115449" x="7554913" y="5102225"/>
          <p14:tracePt t="115466" x="7561263" y="5084763"/>
          <p14:tracePt t="115483" x="7561263" y="5080000"/>
          <p14:tracePt t="115499" x="7561263" y="5075238"/>
          <p14:tracePt t="115504" x="7561263" y="5064125"/>
          <p14:tracePt t="115516" x="7561263" y="5057775"/>
          <p14:tracePt t="115533" x="7561263" y="5041900"/>
          <p14:tracePt t="115549" x="7561263" y="5030788"/>
          <p14:tracePt t="115566" x="7561263" y="5014913"/>
          <p14:tracePt t="115583" x="7561263" y="5010150"/>
          <p14:tracePt t="115599" x="7561263" y="4987925"/>
          <p14:tracePt t="115616" x="7561263" y="4983163"/>
          <p14:tracePt t="115649" x="7561263" y="4976813"/>
          <p14:tracePt t="115738" x="7561263" y="4972050"/>
          <p14:tracePt t="116232" x="7566025" y="4967288"/>
          <p14:tracePt t="116243" x="7570788" y="4967288"/>
          <p14:tracePt t="116252" x="7593013" y="4967288"/>
          <p14:tracePt t="116266" x="7678738" y="5021263"/>
          <p14:tracePt t="116283" x="7770813" y="5053013"/>
          <p14:tracePt t="116300" x="7954963" y="5145088"/>
          <p14:tracePt t="116316" x="8262938" y="5307013"/>
          <p14:tracePt t="116349" x="9085263" y="5745163"/>
          <p14:tracePt t="116383" x="9829800" y="6122988"/>
          <p14:tracePt t="116416" x="10344150" y="6372225"/>
          <p14:tracePt t="116433" x="10467975" y="6419850"/>
          <p14:tracePt t="116449" x="10537825" y="6446838"/>
          <p14:tracePt t="116466" x="10587038" y="6457950"/>
          <p14:tracePt t="116483" x="10636250" y="6462713"/>
          <p14:tracePt t="116499" x="10663238" y="6462713"/>
          <p14:tracePt t="116504" x="10679113" y="6462713"/>
          <p14:tracePt t="116516" x="10726738" y="6462713"/>
          <p14:tracePt t="116532" x="10798175" y="6462713"/>
          <p14:tracePt t="116549" x="10879138" y="6446838"/>
          <p14:tracePt t="116566" x="10933113" y="6419850"/>
          <p14:tracePt t="116583" x="11095038" y="6376988"/>
          <p14:tracePt t="116599" x="11207750" y="6345238"/>
          <p14:tracePt t="116616" x="11317288" y="6318250"/>
          <p14:tracePt t="116633" x="11441113" y="6273800"/>
          <p14:tracePt t="116649" x="11533188" y="6237288"/>
          <p14:tracePt t="116666" x="11564938" y="6199188"/>
          <p14:tracePt t="116683" x="11598275" y="6172200"/>
          <p14:tracePt t="116699" x="11603038" y="6145213"/>
          <p14:tracePt t="116716" x="11614150" y="6122988"/>
          <p14:tracePt t="116732" x="11614150" y="6096000"/>
          <p14:tracePt t="116749" x="11614150" y="6037263"/>
          <p14:tracePt t="116766" x="11591925" y="5983288"/>
          <p14:tracePt t="116783" x="11580813" y="5961063"/>
          <p14:tracePt t="116801" x="11553825" y="5907088"/>
          <p14:tracePt t="116816" x="11549063" y="5880100"/>
          <p14:tracePt t="116833" x="11537950" y="5837238"/>
          <p14:tracePt t="116849" x="11510963" y="5792788"/>
          <p14:tracePt t="116866" x="11483975" y="5729288"/>
          <p14:tracePt t="116883" x="11461750" y="5684838"/>
          <p14:tracePt t="116899" x="11430000" y="5637213"/>
          <p14:tracePt t="116916" x="11414125" y="5599113"/>
          <p14:tracePt t="116932" x="11387138" y="5576888"/>
          <p14:tracePt t="116949" x="11371263" y="5534025"/>
          <p14:tracePt t="116966" x="11364913" y="5518150"/>
          <p14:tracePt t="116982" x="11337925" y="5475288"/>
          <p14:tracePt t="116999" x="11326813" y="5457825"/>
          <p14:tracePt t="117016" x="11322050" y="5437188"/>
          <p14:tracePt t="117033" x="11317288" y="5430838"/>
          <p14:tracePt t="117107" x="11306175" y="5426075"/>
          <p14:tracePt t="117117" x="11299825" y="5419725"/>
          <p14:tracePt t="117123" x="11299825" y="5414963"/>
          <p14:tracePt t="117133" x="11288713" y="5399088"/>
          <p14:tracePt t="117150" x="11272838" y="5383213"/>
          <p14:tracePt t="117166" x="11256963" y="5345113"/>
          <p14:tracePt t="117183" x="11245850" y="5338763"/>
          <p14:tracePt t="117199" x="11234738" y="5329238"/>
          <p14:tracePt t="117216" x="11225213" y="5311775"/>
          <p14:tracePt t="117233" x="11202988" y="5302250"/>
          <p14:tracePt t="117250" x="11171238" y="5291138"/>
          <p14:tracePt t="117282" x="11149013" y="5291138"/>
          <p14:tracePt t="117301" x="11122025" y="5291138"/>
          <p14:tracePt t="117317" x="11106150" y="5291138"/>
          <p14:tracePt t="117333" x="11099800" y="5291138"/>
          <p14:tracePt t="117351" x="11095038" y="5291138"/>
          <p14:tracePt t="117366" x="11079163" y="5291138"/>
          <p14:tracePt t="117383" x="11063288" y="5291138"/>
          <p14:tracePt t="117399" x="11041063" y="5291138"/>
          <p14:tracePt t="117416" x="11014075" y="5291138"/>
          <p14:tracePt t="117432" x="10980738" y="5291138"/>
          <p14:tracePt t="117449" x="10964863" y="5295900"/>
          <p14:tracePt t="117466" x="10917238" y="5307013"/>
          <p14:tracePt t="117483" x="10890250" y="5318125"/>
          <p14:tracePt t="117499" x="10883900" y="5318125"/>
          <p14:tracePt t="117516" x="10868025" y="5329238"/>
          <p14:tracePt t="117532" x="10863263" y="5334000"/>
          <p14:tracePt t="117556" x="10852150" y="5345113"/>
          <p14:tracePt t="117574" x="10845800" y="5356225"/>
          <p14:tracePt t="117599" x="10841038" y="5376863"/>
          <p14:tracePt t="117616" x="10841038" y="5419725"/>
          <p14:tracePt t="117633" x="10852150" y="5453063"/>
          <p14:tracePt t="117649" x="10856913" y="5495925"/>
          <p14:tracePt t="117666" x="10872788" y="5518150"/>
          <p14:tracePt t="117682" x="10890250" y="5556250"/>
          <p14:tracePt t="117700" x="10910888" y="5572125"/>
          <p14:tracePt t="117716" x="10926763" y="5576888"/>
          <p14:tracePt t="117733" x="10948988" y="5592763"/>
          <p14:tracePt t="117750" x="10987088" y="5599113"/>
          <p14:tracePt t="117766" x="11018838" y="5610225"/>
          <p14:tracePt t="117782" x="11052175" y="5619750"/>
          <p14:tracePt t="117799" x="11079163" y="5619750"/>
          <p14:tracePt t="117816" x="11110913" y="5630863"/>
          <p14:tracePt t="117833" x="11133138" y="5630863"/>
          <p14:tracePt t="117866" x="11137900" y="5630863"/>
          <p14:tracePt t="117883" x="11144250" y="5630863"/>
          <p14:tracePt t="117899" x="11153775" y="5630863"/>
          <p14:tracePt t="117916" x="11164888" y="5626100"/>
          <p14:tracePt t="117933" x="11171238" y="5603875"/>
          <p14:tracePt t="117949" x="11171238" y="5588000"/>
          <p14:tracePt t="117966" x="11176000" y="5549900"/>
          <p14:tracePt t="117982" x="11176000" y="5507038"/>
          <p14:tracePt t="117999" x="11176000" y="5484813"/>
          <p14:tracePt t="118005" x="11176000" y="5446713"/>
          <p14:tracePt t="118016" x="11176000" y="5437188"/>
          <p14:tracePt t="118032" x="11176000" y="5410200"/>
          <p14:tracePt t="118049" x="11176000" y="5334000"/>
          <p14:tracePt t="118066" x="11176000" y="5307013"/>
          <p14:tracePt t="118083" x="11160125" y="5275263"/>
          <p14:tracePt t="118100" x="11144250" y="5248275"/>
          <p14:tracePt t="118116" x="11110913" y="5221288"/>
          <p14:tracePt t="118133" x="11095038" y="5203825"/>
          <p14:tracePt t="118149" x="11083925" y="5199063"/>
          <p14:tracePt t="118166" x="11068050" y="5183188"/>
          <p14:tracePt t="118182" x="11052175" y="5176838"/>
          <p14:tracePt t="118199" x="11025188" y="5165725"/>
          <p14:tracePt t="118216" x="11007725" y="5160963"/>
          <p14:tracePt t="118233" x="10987088" y="5149850"/>
          <p14:tracePt t="118249" x="10975975" y="5149850"/>
          <p14:tracePt t="118266" x="10971213" y="5149850"/>
          <p14:tracePt t="118283" x="10953750" y="5149850"/>
          <p14:tracePt t="118299" x="10933113" y="5149850"/>
          <p14:tracePt t="118316" x="10922000" y="5156200"/>
          <p14:tracePt t="118333" x="10917238" y="5160963"/>
          <p14:tracePt t="118351" x="10906125" y="5165725"/>
          <p14:tracePt t="118383" x="10895013" y="5183188"/>
          <p14:tracePt t="118399" x="10895013" y="5187950"/>
          <p14:tracePt t="118416" x="10890250" y="5203825"/>
          <p14:tracePt t="118449" x="10883900" y="5226050"/>
          <p14:tracePt t="118466" x="10879138" y="5253038"/>
          <p14:tracePt t="118482" x="10879138" y="5268913"/>
          <p14:tracePt t="118500" x="10879138" y="5295900"/>
          <p14:tracePt t="118516" x="10863263" y="5322888"/>
          <p14:tracePt t="118532" x="10863263" y="5345113"/>
          <p14:tracePt t="118549" x="10863263" y="5376863"/>
          <p14:tracePt t="118566" x="10863263" y="5392738"/>
          <p14:tracePt t="118583" x="10863263" y="5399088"/>
          <p14:tracePt t="118600" x="10856913" y="5419725"/>
          <p14:tracePt t="118616" x="10856913" y="5437188"/>
          <p14:tracePt t="118633" x="10856913" y="5441950"/>
          <p14:tracePt t="118649" x="10856913" y="5464175"/>
          <p14:tracePt t="118666" x="10856913" y="5468938"/>
          <p14:tracePt t="118683" x="10856913" y="5475288"/>
          <p14:tracePt t="118699" x="10856913" y="5480050"/>
          <p14:tracePt t="118716" x="10856913" y="5491163"/>
          <p14:tracePt t="118734" x="10856913" y="5502275"/>
          <p14:tracePt t="118749" x="10856913" y="5511800"/>
          <p14:tracePt t="118792" x="10863263" y="5518150"/>
          <p14:tracePt t="118798" x="10872788" y="5529263"/>
          <p14:tracePt t="118815" x="10883900" y="5529263"/>
          <p14:tracePt t="118825" x="10890250" y="5529263"/>
          <p14:tracePt t="118835" x="10899775" y="5529263"/>
          <p14:tracePt t="118852" x="10917238" y="5534025"/>
          <p14:tracePt t="118866" x="10926763" y="5534025"/>
          <p14:tracePt t="118883" x="10953750" y="5534025"/>
          <p14:tracePt t="118899" x="10971213" y="5534025"/>
          <p14:tracePt t="118916" x="10987088" y="5534025"/>
          <p14:tracePt t="119046" x="10991850" y="5534025"/>
          <p14:tracePt t="119067" x="10998200" y="5529263"/>
          <p14:tracePt t="119077" x="11007725" y="5522913"/>
          <p14:tracePt t="119093" x="11007725" y="5518150"/>
          <p14:tracePt t="119104" x="11018838" y="5502275"/>
          <p14:tracePt t="119153" x="11018838" y="5495925"/>
          <p14:tracePt t="119166" x="11018838" y="5491163"/>
          <p14:tracePt t="119172" x="11018838" y="5480050"/>
          <p14:tracePt t="119188" x="11018838" y="5475288"/>
          <p14:tracePt t="119199" x="11018838" y="5464175"/>
          <p14:tracePt t="119228" x="11018838" y="5457825"/>
          <p14:tracePt t="119238" x="11018838" y="5453063"/>
          <p14:tracePt t="119249" x="11018838" y="5446713"/>
          <p14:tracePt t="119335" x="11018838" y="5441950"/>
          <p14:tracePt t="119442" x="11018838" y="5437188"/>
          <p14:tracePt t="120159" x="11018838" y="5430838"/>
          <p14:tracePt t="120186" x="11014075" y="5437188"/>
          <p14:tracePt t="120196" x="11002963" y="5441950"/>
          <p14:tracePt t="120207" x="10980738" y="5446713"/>
          <p14:tracePt t="120216" x="10971213" y="5453063"/>
          <p14:tracePt t="120233" x="10937875" y="5468938"/>
          <p14:tracePt t="120250" x="10890250" y="5491163"/>
          <p14:tracePt t="120283" x="10809288" y="5534025"/>
          <p14:tracePt t="120316" x="10668000" y="5603875"/>
          <p14:tracePt t="120350" x="10629900" y="5619750"/>
          <p14:tracePt t="120366" x="10618788" y="5630863"/>
          <p14:tracePt t="120515" x="10618788" y="5637213"/>
          <p14:tracePt t="120519" x="10614025" y="5641975"/>
          <p14:tracePt t="120533" x="10582275" y="5646738"/>
          <p14:tracePt t="120550" x="10537825" y="5653088"/>
          <p14:tracePt t="120566" x="10463213" y="5664200"/>
          <p14:tracePt t="120583" x="10263188" y="5680075"/>
          <p14:tracePt t="120600" x="10133013" y="5684838"/>
          <p14:tracePt t="120616" x="9906000" y="5707063"/>
          <p14:tracePt t="120632" x="9705975" y="5722938"/>
          <p14:tracePt t="120650" x="9344025" y="5776913"/>
          <p14:tracePt t="120666" x="9121775" y="5776913"/>
          <p14:tracePt t="120683" x="8928100" y="5776913"/>
          <p14:tracePt t="120699" x="8840788" y="5776913"/>
          <p14:tracePt t="120716" x="8813800" y="5776913"/>
          <p14:tracePt t="120733" x="8782050" y="5776913"/>
          <p14:tracePt t="120749" x="8705850" y="5765800"/>
          <p14:tracePt t="120766" x="8647113" y="5749925"/>
          <p14:tracePt t="120782" x="8559800" y="5749925"/>
          <p14:tracePt t="120801" x="8404225" y="5718175"/>
          <p14:tracePt t="120816" x="8296275" y="5711825"/>
          <p14:tracePt t="120833" x="8208963" y="5700713"/>
          <p14:tracePt t="120850" x="8069263" y="5700713"/>
          <p14:tracePt t="120867" x="7959725" y="5700713"/>
          <p14:tracePt t="120883" x="7851775" y="5700713"/>
          <p14:tracePt t="120900" x="7770813" y="5711825"/>
          <p14:tracePt t="120916" x="7723188" y="5711825"/>
          <p14:tracePt t="120933" x="7678738" y="5722938"/>
          <p14:tracePt t="120951" x="7646988" y="5729288"/>
          <p14:tracePt t="120966" x="7642225" y="5729288"/>
          <p14:tracePt t="120983" x="7635875" y="5729288"/>
          <p14:tracePt t="121000" x="7624763" y="5734050"/>
          <p14:tracePt t="121016" x="7620000" y="5745163"/>
          <p14:tracePt t="121033" x="7597775" y="5749925"/>
          <p14:tracePt t="121049" x="7543800" y="5772150"/>
          <p14:tracePt t="121066" x="7388225" y="5788025"/>
          <p14:tracePt t="121083" x="7235825" y="5788025"/>
          <p14:tracePt t="121099" x="7073900" y="5788025"/>
          <p14:tracePt t="121116" x="6977063" y="5788025"/>
          <p14:tracePt t="121133" x="6745288" y="5783263"/>
          <p14:tracePt t="121149" x="6565900" y="5738813"/>
          <p14:tracePt t="121166" x="6473825" y="5695950"/>
          <p14:tracePt t="121183" x="6419850" y="5664200"/>
          <p14:tracePt t="121199" x="6399213" y="5626100"/>
          <p14:tracePt t="121216" x="6388100" y="5588000"/>
          <p14:tracePt t="121233" x="6388100" y="5549900"/>
          <p14:tracePt t="121249" x="6388100" y="5518150"/>
          <p14:tracePt t="121266" x="6403975" y="5453063"/>
          <p14:tracePt t="121283" x="6426200" y="5426075"/>
          <p14:tracePt t="121299" x="6527800" y="5360988"/>
          <p14:tracePt t="121316" x="6592888" y="5329238"/>
          <p14:tracePt t="121333" x="6653213" y="5291138"/>
          <p14:tracePt t="121349" x="6858000" y="5214938"/>
          <p14:tracePt t="121368" x="7008813" y="5176838"/>
          <p14:tracePt t="121383" x="7170738" y="5156200"/>
          <p14:tracePt t="121399" x="7258050" y="5133975"/>
          <p14:tracePt t="121416" x="7415213" y="5133975"/>
          <p14:tracePt t="121432" x="7554913" y="5133975"/>
          <p14:tracePt t="121449" x="7662863" y="5133975"/>
          <p14:tracePt t="121466" x="7770813" y="5133975"/>
          <p14:tracePt t="121483" x="7831138" y="5133975"/>
          <p14:tracePt t="121500" x="7923213" y="5149850"/>
          <p14:tracePt t="121516" x="7950200" y="5165725"/>
          <p14:tracePt t="121532" x="7966075" y="5172075"/>
          <p14:tracePt t="121550" x="7997825" y="5199063"/>
          <p14:tracePt t="121566" x="8015288" y="5210175"/>
          <p14:tracePt t="121583" x="8035925" y="5237163"/>
          <p14:tracePt t="121599" x="8047038" y="5248275"/>
          <p14:tracePt t="121616" x="8051800" y="5284788"/>
          <p14:tracePt t="121633" x="8062913" y="5311775"/>
          <p14:tracePt t="121649" x="8069263" y="5356225"/>
          <p14:tracePt t="121666" x="8089900" y="5419725"/>
          <p14:tracePt t="121683" x="8089900" y="5453063"/>
          <p14:tracePt t="121699" x="8089900" y="5502275"/>
          <p14:tracePt t="121716" x="8089900" y="5576888"/>
          <p14:tracePt t="121733" x="8089900" y="5603875"/>
          <p14:tracePt t="121749" x="8085138" y="5641975"/>
          <p14:tracePt t="121766" x="8085138" y="5653088"/>
          <p14:tracePt t="121782" x="8051800" y="5691188"/>
          <p14:tracePt t="121799" x="8047038" y="5695950"/>
          <p14:tracePt t="121816" x="8035925" y="5700713"/>
          <p14:tracePt t="121834" x="8015288" y="5722938"/>
          <p14:tracePt t="121850" x="7997825" y="5722938"/>
          <p14:tracePt t="121866" x="7981950" y="5722938"/>
          <p14:tracePt t="121883" x="7954963" y="5722938"/>
          <p14:tracePt t="121900" x="7932738" y="5722938"/>
          <p14:tracePt t="121916" x="7878763" y="5722938"/>
          <p14:tracePt t="121933" x="7804150" y="5722938"/>
          <p14:tracePt t="121949" x="7685088" y="5722938"/>
          <p14:tracePt t="121966" x="7570788" y="5707063"/>
          <p14:tracePt t="121983" x="7485063" y="5695950"/>
          <p14:tracePt t="122000" x="7280275" y="5680075"/>
          <p14:tracePt t="122016" x="7177088" y="5673725"/>
          <p14:tracePt t="122032" x="7085013" y="5673725"/>
          <p14:tracePt t="122050" x="6916738" y="5691188"/>
          <p14:tracePt t="122066" x="6815138" y="5738813"/>
          <p14:tracePt t="122083" x="6696075" y="5810250"/>
          <p14:tracePt t="122099" x="6630988" y="5830888"/>
          <p14:tracePt t="122116" x="6511925" y="5900738"/>
          <p14:tracePt t="122133" x="6446838" y="5954713"/>
          <p14:tracePt t="122149" x="6426200" y="5983288"/>
          <p14:tracePt t="122166" x="6399213" y="5999163"/>
          <p14:tracePt t="122183" x="6376988" y="6003925"/>
          <p14:tracePt t="122199" x="6361113" y="6019800"/>
          <p14:tracePt t="122342" x="6372225" y="6015038"/>
          <p14:tracePt t="122351" x="6376988" y="6010275"/>
          <p14:tracePt t="122367" x="6381750" y="6003925"/>
          <p14:tracePt t="122432" x="6388100" y="5992813"/>
          <p14:tracePt t="122446" x="6388100" y="5988050"/>
          <p14:tracePt t="122473" x="6392863" y="5983288"/>
          <p14:tracePt t="122485" x="6399213" y="5983288"/>
          <p14:tracePt t="122496" x="6415088" y="5983288"/>
          <p14:tracePt t="122502" x="6419850" y="5983288"/>
          <p14:tracePt t="122516" x="6462713" y="5983288"/>
          <p14:tracePt t="122533" x="6511925" y="5983288"/>
          <p14:tracePt t="122550" x="6572250" y="5992813"/>
          <p14:tracePt t="122566" x="6577013" y="5992813"/>
          <p14:tracePt t="122583" x="6581775" y="5992813"/>
          <p14:tracePt t="122927" x="6581775" y="5999163"/>
          <p14:tracePt t="122936" x="6572250" y="6003925"/>
          <p14:tracePt t="122940" x="6561138" y="6010275"/>
          <p14:tracePt t="122949" x="6545263" y="6010275"/>
          <p14:tracePt t="122966" x="6484938" y="6015038"/>
          <p14:tracePt t="122983" x="6300788" y="6019800"/>
          <p14:tracePt t="123000" x="5880100" y="6019800"/>
          <p14:tracePt t="123033" x="5199063" y="5972175"/>
          <p14:tracePt t="123066" x="4587875" y="5810250"/>
          <p14:tracePt t="123100" x="4286250" y="5684838"/>
          <p14:tracePt t="123116" x="4241800" y="5668963"/>
          <p14:tracePt t="123149" x="4259263" y="5668963"/>
          <p14:tracePt t="123166" x="4360863" y="5668963"/>
          <p14:tracePt t="123183" x="4567238" y="5680075"/>
          <p14:tracePt t="123200" x="4857750" y="5745163"/>
          <p14:tracePt t="123216" x="5129213" y="5830888"/>
          <p14:tracePt t="123233" x="5592763" y="5965825"/>
          <p14:tracePt t="123250" x="5983288" y="6096000"/>
          <p14:tracePt t="123266" x="6916738" y="6408738"/>
          <p14:tracePt t="123283" x="7215188" y="6500813"/>
          <p14:tracePt t="123300" x="7534275" y="6577013"/>
          <p14:tracePt t="123317" x="8074025" y="6707188"/>
          <p14:tracePt t="123333" x="8377238" y="6750050"/>
          <p14:tracePt t="123349" x="8604250" y="6761163"/>
          <p14:tracePt t="123366" x="8743950" y="6761163"/>
          <p14:tracePt t="123383" x="8948738" y="6727825"/>
          <p14:tracePt t="123399" x="9063038" y="6696075"/>
          <p14:tracePt t="123416" x="9166225" y="6646863"/>
          <p14:tracePt t="123433" x="9263063" y="6572250"/>
          <p14:tracePt t="123449" x="9317038" y="6511925"/>
          <p14:tracePt t="123466" x="9402763" y="6376988"/>
          <p14:tracePt t="123483" x="9456738" y="6280150"/>
          <p14:tracePt t="123499" x="9505950" y="6161088"/>
          <p14:tracePt t="123505" x="9532938" y="6122988"/>
          <p14:tracePt t="123516" x="9539288" y="6080125"/>
          <p14:tracePt t="123533" x="9548813" y="6026150"/>
          <p14:tracePt t="123550" x="9571038" y="5900738"/>
          <p14:tracePt t="123566" x="9593263" y="5853113"/>
          <p14:tracePt t="123583" x="9613900" y="5810250"/>
          <p14:tracePt t="123600" x="9701213" y="5695950"/>
          <p14:tracePt t="123617" x="9737725" y="5626100"/>
          <p14:tracePt t="123633" x="9813925" y="5529263"/>
          <p14:tracePt t="123650" x="9836150" y="5480050"/>
          <p14:tracePt t="123666" x="9894888" y="5372100"/>
          <p14:tracePt t="123683" x="9944100" y="5284788"/>
          <p14:tracePt t="123699" x="9991725" y="5183188"/>
          <p14:tracePt t="123716" x="10079038" y="5075238"/>
          <p14:tracePt t="123733" x="10106025" y="4999038"/>
          <p14:tracePt t="123750" x="10171113" y="4868863"/>
          <p14:tracePt t="123766" x="10191750" y="4821238"/>
          <p14:tracePt t="123783" x="10198100" y="4799013"/>
          <p14:tracePt t="123799" x="10198100" y="4756150"/>
          <p14:tracePt t="123816" x="10202863" y="4691063"/>
          <p14:tracePt t="123833" x="10202863" y="4657725"/>
          <p14:tracePt t="123850" x="10202863" y="4630738"/>
          <p14:tracePt t="123866" x="10202863" y="4567238"/>
          <p14:tracePt t="123883" x="10164763" y="4495800"/>
          <p14:tracePt t="123899" x="10155238" y="4468813"/>
          <p14:tracePt t="123916" x="10133013" y="4371975"/>
          <p14:tracePt t="123933" x="10106025" y="4313238"/>
          <p14:tracePt t="123949" x="10036175" y="4214813"/>
          <p14:tracePt t="123966" x="9991725" y="4149725"/>
          <p14:tracePt t="123983" x="9959975" y="4117975"/>
          <p14:tracePt t="123999" x="9944100" y="4117975"/>
          <p14:tracePt t="124005" x="9921875" y="4113213"/>
          <p14:tracePt t="124016" x="9917113" y="4113213"/>
          <p14:tracePt t="124033" x="9863138" y="4095750"/>
          <p14:tracePt t="124049" x="9771063" y="4095750"/>
          <p14:tracePt t="124066" x="9683750" y="4095750"/>
          <p14:tracePt t="124085" x="9555163" y="4095750"/>
          <p14:tracePt t="124099" x="9463088" y="4095750"/>
          <p14:tracePt t="124116" x="9393238" y="4095750"/>
          <p14:tracePt t="124133" x="9366250" y="4095750"/>
          <p14:tracePt t="124151" x="9328150" y="4095750"/>
          <p14:tracePt t="124166" x="9285288" y="4095750"/>
          <p14:tracePt t="124183" x="9220200" y="4113213"/>
          <p14:tracePt t="124199" x="9159875" y="4133850"/>
          <p14:tracePt t="124216" x="9101138" y="4160838"/>
          <p14:tracePt t="124233" x="9013825" y="4198938"/>
          <p14:tracePt t="124250" x="8975725" y="4225925"/>
          <p14:tracePt t="124266" x="8955088" y="4241800"/>
          <p14:tracePt t="124283" x="8939213" y="4259263"/>
          <p14:tracePt t="124300" x="8901113" y="4322763"/>
          <p14:tracePt t="124316" x="8885238" y="4367213"/>
          <p14:tracePt t="124333" x="8874125" y="4425950"/>
          <p14:tracePt t="124350" x="8858250" y="4540250"/>
          <p14:tracePt t="124366" x="8851900" y="4637088"/>
          <p14:tracePt t="124383" x="8836025" y="4733925"/>
          <p14:tracePt t="124399" x="8820150" y="4826000"/>
          <p14:tracePt t="124416" x="8813800" y="4895850"/>
          <p14:tracePt t="124433" x="8813800" y="4987925"/>
          <p14:tracePt t="124449" x="8813800" y="5064125"/>
          <p14:tracePt t="124466" x="8813800" y="5122863"/>
          <p14:tracePt t="124483" x="8813800" y="5165725"/>
          <p14:tracePt t="124499" x="8813800" y="5199063"/>
          <p14:tracePt t="124506" x="8813800" y="5237163"/>
          <p14:tracePt t="124516" x="8813800" y="5268913"/>
          <p14:tracePt t="124533" x="8813800" y="5349875"/>
          <p14:tracePt t="124549" x="8813800" y="5399088"/>
          <p14:tracePt t="124567" x="8813800" y="5484813"/>
          <p14:tracePt t="124583" x="8831263" y="5599113"/>
          <p14:tracePt t="124599" x="8851900" y="5673725"/>
          <p14:tracePt t="124616" x="8867775" y="5718175"/>
          <p14:tracePt t="124634" x="8894763" y="5745163"/>
          <p14:tracePt t="124650" x="8975725" y="5842000"/>
          <p14:tracePt t="124666" x="9047163" y="5884863"/>
          <p14:tracePt t="124683" x="9132888" y="5927725"/>
          <p14:tracePt t="124699" x="9256713" y="5976938"/>
          <p14:tracePt t="124716" x="9332913" y="5999163"/>
          <p14:tracePt t="124733" x="9463088" y="6030913"/>
          <p14:tracePt t="124750" x="9559925" y="6046788"/>
          <p14:tracePt t="124766" x="9602788" y="6046788"/>
          <p14:tracePt t="124783" x="9656763" y="6046788"/>
          <p14:tracePt t="124801" x="9771063" y="6030913"/>
          <p14:tracePt t="124817" x="9863138" y="6015038"/>
          <p14:tracePt t="124833" x="9917113" y="5988050"/>
          <p14:tracePt t="124849" x="9982200" y="5954713"/>
          <p14:tracePt t="124867" x="10067925" y="5900738"/>
          <p14:tracePt t="124883" x="10110788" y="5857875"/>
          <p14:tracePt t="124899" x="10160000" y="5819775"/>
          <p14:tracePt t="124916" x="10198100" y="5776913"/>
          <p14:tracePt t="124933" x="10229850" y="5729288"/>
          <p14:tracePt t="124949" x="10283825" y="5664200"/>
          <p14:tracePt t="124966" x="10306050" y="5619750"/>
          <p14:tracePt t="124983" x="10328275" y="5583238"/>
          <p14:tracePt t="125000" x="10355263" y="5538788"/>
          <p14:tracePt t="125004" x="10387013" y="5484813"/>
          <p14:tracePt t="125016" x="10391775" y="5475288"/>
          <p14:tracePt t="125033" x="10425113" y="5392738"/>
          <p14:tracePt t="125050" x="10445750" y="5338763"/>
          <p14:tracePt t="125066" x="10467975" y="5257800"/>
          <p14:tracePt t="125083" x="10490200" y="5203825"/>
          <p14:tracePt t="125100" x="10521950" y="5037138"/>
          <p14:tracePt t="125116" x="10526713" y="4967288"/>
          <p14:tracePt t="125133" x="10533063" y="4902200"/>
          <p14:tracePt t="125150" x="10544175" y="4767263"/>
          <p14:tracePt t="125166" x="10544175" y="4675188"/>
          <p14:tracePt t="125183" x="10544175" y="4522788"/>
          <p14:tracePt t="125200" x="10533063" y="4421188"/>
          <p14:tracePt t="125216" x="10506075" y="4306888"/>
          <p14:tracePt t="125233" x="10490200" y="4252913"/>
          <p14:tracePt t="125249" x="10472738" y="4210050"/>
          <p14:tracePt t="125266" x="10463213" y="4176713"/>
          <p14:tracePt t="125283" x="10452100" y="4160838"/>
          <p14:tracePt t="125300" x="10436225" y="4133850"/>
          <p14:tracePt t="125334" x="10425113" y="4122738"/>
          <p14:tracePt t="125350" x="10398125" y="4117975"/>
          <p14:tracePt t="125366" x="10375900" y="4106863"/>
          <p14:tracePt t="125383" x="10348913" y="4095750"/>
          <p14:tracePt t="125399" x="10310813" y="4079875"/>
          <p14:tracePt t="125416" x="10229850" y="4041775"/>
          <p14:tracePt t="125433" x="10160000" y="4014788"/>
          <p14:tracePt t="125449" x="10074275" y="3994150"/>
          <p14:tracePt t="125466" x="9998075" y="3956050"/>
          <p14:tracePt t="125483" x="9937750" y="3944938"/>
          <p14:tracePt t="125500" x="9863138" y="3922713"/>
          <p14:tracePt t="125504" x="9829800" y="3917950"/>
          <p14:tracePt t="125516" x="9820275" y="3913188"/>
          <p14:tracePt t="125533" x="9786938" y="3906838"/>
          <p14:tracePt t="125550" x="9755188" y="3890963"/>
          <p14:tracePt t="125566" x="9728200" y="3890963"/>
          <p14:tracePt t="125584" x="9674225" y="3875088"/>
          <p14:tracePt t="125600" x="9640888" y="3875088"/>
          <p14:tracePt t="125616" x="9613900" y="3875088"/>
          <p14:tracePt t="125633" x="9575800" y="3863975"/>
          <p14:tracePt t="125649" x="9528175" y="3863975"/>
          <p14:tracePt t="125666" x="9494838" y="3863975"/>
          <p14:tracePt t="125683" x="9474200" y="3863975"/>
          <p14:tracePt t="125699" x="9447213" y="3868738"/>
          <p14:tracePt t="125716" x="9409113" y="3906838"/>
          <p14:tracePt t="125733" x="9393238" y="3929063"/>
          <p14:tracePt t="125749" x="9332913" y="3994150"/>
          <p14:tracePt t="125766" x="9301163" y="4037013"/>
          <p14:tracePt t="125783" x="9263063" y="4086225"/>
          <p14:tracePt t="125799" x="9209088" y="4156075"/>
          <p14:tracePt t="125816" x="9182100" y="4210050"/>
          <p14:tracePt t="125833" x="9112250" y="4344988"/>
          <p14:tracePt t="125849" x="9085263" y="4398963"/>
          <p14:tracePt t="125867" x="9058275" y="4452938"/>
          <p14:tracePt t="125883" x="9040813" y="4567238"/>
          <p14:tracePt t="125900" x="9002713" y="4706938"/>
          <p14:tracePt t="125916" x="8986838" y="4821238"/>
          <p14:tracePt t="125933" x="8982075" y="4879975"/>
          <p14:tracePt t="125949" x="8982075" y="4976813"/>
          <p14:tracePt t="125966" x="8982075" y="5053013"/>
          <p14:tracePt t="125983" x="8982075" y="5111750"/>
          <p14:tracePt t="125999" x="8982075" y="5160963"/>
          <p14:tracePt t="126006" x="8982075" y="5187950"/>
          <p14:tracePt t="126016" x="8982075" y="5199063"/>
          <p14:tracePt t="126033" x="8982075" y="5248275"/>
          <p14:tracePt t="126051" x="8982075" y="5291138"/>
          <p14:tracePt t="126066" x="8986838" y="5302250"/>
          <p14:tracePt t="126083" x="9002713" y="5329238"/>
          <p14:tracePt t="126101" x="9013825" y="5365750"/>
          <p14:tracePt t="126116" x="9024938" y="5387975"/>
          <p14:tracePt t="126133" x="9031288" y="5403850"/>
          <p14:tracePt t="126150" x="9040813" y="5426075"/>
          <p14:tracePt t="126166" x="9058275" y="5437188"/>
          <p14:tracePt t="126183" x="9067800" y="5453063"/>
          <p14:tracePt t="126199" x="9078913" y="5457825"/>
          <p14:tracePt t="126216" x="9090025" y="5464175"/>
          <p14:tracePt t="126233" x="9101138" y="5468938"/>
          <p14:tracePt t="126249" x="9112250" y="5468938"/>
          <p14:tracePt t="126266" x="9159875" y="5468938"/>
          <p14:tracePt t="126283" x="9202738" y="5468938"/>
          <p14:tracePt t="126299" x="9224963" y="5468938"/>
          <p14:tracePt t="126316" x="9278938" y="5468938"/>
          <p14:tracePt t="126333" x="9305925" y="5468938"/>
          <p14:tracePt t="126349" x="9332913" y="5457825"/>
          <p14:tracePt t="126366" x="9359900" y="5453063"/>
          <p14:tracePt t="126383" x="9386888" y="5437188"/>
          <p14:tracePt t="126399" x="9402763" y="5430838"/>
          <p14:tracePt t="126416" x="9413875" y="5430838"/>
          <p14:tracePt t="126433" x="9424988" y="5430838"/>
          <p14:tracePt t="126449" x="9436100" y="5430838"/>
          <p14:tracePt t="126884" x="9440863" y="5430838"/>
          <p14:tracePt t="126896" x="9447213" y="5419725"/>
          <p14:tracePt t="126905" x="9456738" y="5399088"/>
          <p14:tracePt t="126916" x="9456738" y="5387975"/>
          <p14:tracePt t="126933" x="9463088" y="5360988"/>
          <p14:tracePt t="126949" x="9467850" y="5349875"/>
          <p14:tracePt t="126966" x="9478963" y="5334000"/>
          <p14:tracePt t="126983" x="9478963" y="5322888"/>
          <p14:tracePt t="127016" x="9478963" y="5307013"/>
          <p14:tracePt t="127021" x="9483725" y="5291138"/>
          <p14:tracePt t="127049" x="9490075" y="5264150"/>
          <p14:tracePt t="127083" x="9501188" y="5237163"/>
          <p14:tracePt t="127100" x="9505950" y="5230813"/>
          <p14:tracePt t="127147" x="9505950" y="5221288"/>
          <p14:tracePt t="127156" x="9510713" y="5214938"/>
          <p14:tracePt t="127193" x="9510713" y="5203825"/>
          <p14:tracePt t="127207" x="9521825" y="5199063"/>
          <p14:tracePt t="127217" x="9521825" y="5192713"/>
          <p14:tracePt t="127225" x="9528175" y="5183188"/>
          <p14:tracePt t="127243" x="9528175" y="5172075"/>
          <p14:tracePt t="127263" x="9532938" y="5160963"/>
          <p14:tracePt t="127292" x="9532938" y="5156200"/>
          <p14:tracePt t="127298" x="9532938" y="5149850"/>
          <p14:tracePt t="127329" x="9532938" y="5145088"/>
          <p14:tracePt t="127343" x="9539288" y="5133975"/>
          <p14:tracePt t="127353" x="9544050" y="5122863"/>
          <p14:tracePt t="127363" x="9544050" y="5111750"/>
          <p14:tracePt t="127369" x="9544050" y="5102225"/>
          <p14:tracePt t="127385" x="9544050" y="5095875"/>
          <p14:tracePt t="127399" x="9548813" y="5084763"/>
          <p14:tracePt t="127416" x="9555163" y="5048250"/>
          <p14:tracePt t="127433" x="9555163" y="5030788"/>
          <p14:tracePt t="127449" x="9555163" y="5010150"/>
          <p14:tracePt t="127466" x="9555163" y="4994275"/>
          <p14:tracePt t="127483" x="9555163" y="4976813"/>
          <p14:tracePt t="127499" x="9555163" y="4949825"/>
          <p14:tracePt t="127507" x="9555163" y="4938713"/>
          <p14:tracePt t="127517" x="9555163" y="4911725"/>
          <p14:tracePt t="127533" x="9555163" y="4884738"/>
          <p14:tracePt t="127549" x="9555163" y="4837113"/>
          <p14:tracePt t="127568" x="9555163" y="4799013"/>
          <p14:tracePt t="127583" x="9539288" y="4740275"/>
          <p14:tracePt t="127601" x="9521825" y="4679950"/>
          <p14:tracePt t="127617" x="9517063" y="4637088"/>
          <p14:tracePt t="127633" x="9510713" y="4610100"/>
          <p14:tracePt t="127650" x="9501188" y="4522788"/>
          <p14:tracePt t="127666" x="9490075" y="4491038"/>
          <p14:tracePt t="127683" x="9478963" y="4459288"/>
          <p14:tracePt t="127700" x="9456738" y="4414838"/>
          <p14:tracePt t="127716" x="9447213" y="4394200"/>
          <p14:tracePt t="127733" x="9436100" y="4367213"/>
          <p14:tracePt t="127749" x="9409113" y="4344988"/>
          <p14:tracePt t="127766" x="9382125" y="4313238"/>
          <p14:tracePt t="127783" x="9371013" y="4306888"/>
          <p14:tracePt t="127800" x="9355138" y="4295775"/>
          <p14:tracePt t="127817" x="9348788" y="4291013"/>
          <p14:tracePt t="127833" x="9332913" y="4275138"/>
          <p14:tracePt t="127850" x="9317038" y="4252913"/>
          <p14:tracePt t="127866" x="9294813" y="4225925"/>
          <p14:tracePt t="127883" x="9278938" y="4198938"/>
          <p14:tracePt t="127899" x="9256713" y="4171950"/>
          <p14:tracePt t="127916" x="9224963" y="4129088"/>
          <p14:tracePt t="127933" x="9197975" y="4068763"/>
          <p14:tracePt t="127950" x="9159875" y="4005263"/>
          <p14:tracePt t="127966" x="9144000" y="3971925"/>
          <p14:tracePt t="127983" x="9090025" y="3902075"/>
          <p14:tracePt t="127999" x="9024938" y="3821113"/>
          <p14:tracePt t="128005" x="9013825" y="3805238"/>
          <p14:tracePt t="128016" x="8959850" y="3760788"/>
          <p14:tracePt t="128033" x="8905875" y="3679825"/>
          <p14:tracePt t="128049" x="8847138" y="3632200"/>
          <p14:tracePt t="128067" x="8782050" y="3571875"/>
          <p14:tracePt t="128084" x="8689975" y="3506788"/>
          <p14:tracePt t="128100" x="8647113" y="3490913"/>
          <p14:tracePt t="128117" x="8566150" y="3443288"/>
          <p14:tracePt t="128133" x="8539163" y="3425825"/>
          <p14:tracePt t="128150" x="8462963" y="3360738"/>
          <p14:tracePt t="128166" x="8447088" y="3360738"/>
          <p14:tracePt t="128183" x="8431213" y="3344863"/>
          <p14:tracePt t="128200" x="8382000" y="3333750"/>
          <p14:tracePt t="128216" x="8370888" y="3324225"/>
          <p14:tracePt t="128369" x="8370888" y="3317875"/>
          <p14:tracePt t="128418" x="8366125" y="3313113"/>
          <p14:tracePt t="128429" x="8359775" y="3313113"/>
          <p14:tracePt t="128434" x="8355013" y="3313113"/>
          <p14:tracePt t="128449" x="8343900" y="3313113"/>
          <p14:tracePt t="128466" x="8316913" y="3340100"/>
          <p14:tracePt t="128483" x="8296275" y="3371850"/>
          <p14:tracePt t="128499" x="8285163" y="3409950"/>
          <p14:tracePt t="128516" x="8278813" y="3432175"/>
          <p14:tracePt t="128533" x="8274050" y="3452813"/>
          <p14:tracePt t="128551" x="8274050" y="3459163"/>
          <p14:tracePt t="128566" x="8274050" y="3463925"/>
          <p14:tracePt t="128583" x="8274050" y="3475038"/>
          <p14:tracePt t="128599" x="8262938" y="3486150"/>
          <p14:tracePt t="128616" x="8262938" y="3497263"/>
          <p14:tracePt t="128633" x="8262938" y="3502025"/>
          <p14:tracePt t="128700" x="8262938" y="3506788"/>
          <p14:tracePt t="128758" x="8262938" y="3513138"/>
          <p14:tracePt t="128778" x="8269288" y="3513138"/>
          <p14:tracePt t="128785" x="8274050" y="3513138"/>
          <p14:tracePt t="128798" x="8278813" y="3513138"/>
          <p14:tracePt t="128808" x="8285163" y="3513138"/>
          <p14:tracePt t="128828" x="8289925" y="3513138"/>
          <p14:tracePt t="128894" x="8301038" y="3517900"/>
          <p14:tracePt t="128910" x="8312150" y="3524250"/>
          <p14:tracePt t="128920" x="8316913" y="3524250"/>
          <p14:tracePt t="128932" x="8332788" y="3551238"/>
          <p14:tracePt t="128949" x="8350250" y="3582988"/>
          <p14:tracePt t="128966" x="8382000" y="3621088"/>
          <p14:tracePt t="128983" x="8431213" y="3663950"/>
          <p14:tracePt t="129000" x="8543925" y="3756025"/>
          <p14:tracePt t="129006" x="8566150" y="3760788"/>
          <p14:tracePt t="129017" x="8609013" y="3814763"/>
          <p14:tracePt t="129033" x="8678863" y="3890963"/>
          <p14:tracePt t="129049" x="8712200" y="3956050"/>
          <p14:tracePt t="129066" x="8777288" y="4102100"/>
          <p14:tracePt t="129083" x="8847138" y="4232275"/>
          <p14:tracePt t="129099" x="8916988" y="4360863"/>
          <p14:tracePt t="129117" x="8993188" y="4491038"/>
          <p14:tracePt t="129133" x="9040813" y="4587875"/>
          <p14:tracePt t="129150" x="9112250" y="4799013"/>
          <p14:tracePt t="129166" x="9117013" y="4879975"/>
          <p14:tracePt t="129183" x="9132888" y="4960938"/>
          <p14:tracePt t="129200" x="9132888" y="5145088"/>
          <p14:tracePt t="129216" x="9121775" y="5275263"/>
          <p14:tracePt t="129233" x="9047163" y="5392738"/>
          <p14:tracePt t="129249" x="8986838" y="5491163"/>
          <p14:tracePt t="129266" x="8885238" y="5619750"/>
          <p14:tracePt t="129283" x="8831263" y="5684838"/>
          <p14:tracePt t="129300" x="8770938" y="5765800"/>
          <p14:tracePt t="129316" x="8694738" y="5853113"/>
          <p14:tracePt t="129333" x="8609013" y="5895975"/>
          <p14:tracePt t="129349" x="8478838" y="5965825"/>
          <p14:tracePt t="129367" x="8343900" y="5988050"/>
          <p14:tracePt t="129383" x="8258175" y="5988050"/>
          <p14:tracePt t="129399" x="8159750" y="5988050"/>
          <p14:tracePt t="129416" x="8085138" y="5907088"/>
          <p14:tracePt t="129433" x="8069263" y="5846763"/>
          <p14:tracePt t="129450" x="8047038" y="5792788"/>
          <p14:tracePt t="129466" x="8047038" y="5738813"/>
          <p14:tracePt t="129484" x="8047038" y="5657850"/>
          <p14:tracePt t="129499" x="8047038" y="5576888"/>
          <p14:tracePt t="129517" x="8047038" y="5502275"/>
          <p14:tracePt t="129533" x="8047038" y="5457825"/>
          <p14:tracePt t="129550" x="8047038" y="5399088"/>
          <p14:tracePt t="129566" x="8047038" y="5365750"/>
          <p14:tracePt t="129583" x="8047038" y="5356225"/>
          <p14:tracePt t="129658" x="8047038" y="5338763"/>
          <p14:tracePt t="129672" x="8058150" y="5329238"/>
          <p14:tracePt t="129683" x="8062913" y="5318125"/>
          <p14:tracePt t="129700" x="8096250" y="5248275"/>
          <p14:tracePt t="129716" x="8116888" y="5183188"/>
          <p14:tracePt t="129733" x="8128000" y="5111750"/>
          <p14:tracePt t="129750" x="8143875" y="4949825"/>
          <p14:tracePt t="129766" x="8170863" y="4799013"/>
          <p14:tracePt t="129783" x="8170863" y="4648200"/>
          <p14:tracePt t="129799" x="8170863" y="4533900"/>
          <p14:tracePt t="129816" x="8170863" y="4437063"/>
          <p14:tracePt t="129833" x="8150225" y="4221163"/>
          <p14:tracePt t="129850" x="8105775" y="4059238"/>
          <p14:tracePt t="129867" x="8089900" y="3983038"/>
          <p14:tracePt t="129883" x="8069263" y="3890963"/>
          <p14:tracePt t="129900" x="8035925" y="3832225"/>
          <p14:tracePt t="129916" x="7981950" y="3729038"/>
          <p14:tracePt t="129933" x="7954963" y="3690938"/>
          <p14:tracePt t="129949" x="7923213" y="3663950"/>
          <p14:tracePt t="129966" x="7874000" y="3609975"/>
          <p14:tracePt t="129983" x="7831138" y="3578225"/>
          <p14:tracePt t="129999" x="7766050" y="3533775"/>
          <p14:tracePt t="130016" x="7727950" y="3513138"/>
          <p14:tracePt t="130033" x="7651750" y="3475038"/>
          <p14:tracePt t="130050" x="7597775" y="3459163"/>
          <p14:tracePt t="130067" x="7523163" y="3452813"/>
          <p14:tracePt t="130083" x="7446963" y="3452813"/>
          <p14:tracePt t="130100" x="7381875" y="3452813"/>
          <p14:tracePt t="130116" x="7258050" y="3452813"/>
          <p14:tracePt t="130133" x="7154863" y="3470275"/>
          <p14:tracePt t="130149" x="7089775" y="3490913"/>
          <p14:tracePt t="130166" x="7026275" y="3517900"/>
          <p14:tracePt t="130183" x="6961188" y="3567113"/>
          <p14:tracePt t="130199" x="6869113" y="3668713"/>
          <p14:tracePt t="130216" x="6831013" y="3740150"/>
          <p14:tracePt t="130233" x="6777038" y="3814763"/>
          <p14:tracePt t="130250" x="6707188" y="3960813"/>
          <p14:tracePt t="130266" x="6673850" y="4075113"/>
          <p14:tracePt t="130283" x="6642100" y="4156075"/>
          <p14:tracePt t="130300" x="6626225" y="4232275"/>
          <p14:tracePt t="130316" x="6604000" y="4356100"/>
          <p14:tracePt t="130334" x="6588125" y="4491038"/>
          <p14:tracePt t="130349" x="6577013" y="4560888"/>
          <p14:tracePt t="130366" x="6577013" y="4648200"/>
          <p14:tracePt t="130383" x="6565900" y="4740275"/>
          <p14:tracePt t="130400" x="6545263" y="4884738"/>
          <p14:tracePt t="130416" x="6545263" y="4949825"/>
          <p14:tracePt t="130433" x="6545263" y="5014913"/>
          <p14:tracePt t="130450" x="6545263" y="5176838"/>
          <p14:tracePt t="130466" x="6545263" y="5311775"/>
          <p14:tracePt t="130483" x="6545263" y="5430838"/>
          <p14:tracePt t="130499" x="6545263" y="5507038"/>
          <p14:tracePt t="130516" x="6572250" y="5673725"/>
          <p14:tracePt t="130533" x="6604000" y="5788025"/>
          <p14:tracePt t="130550" x="6642100" y="5880100"/>
          <p14:tracePt t="130568" x="6689725" y="5976938"/>
          <p14:tracePt t="130584" x="6734175" y="6037263"/>
          <p14:tracePt t="130600" x="6819900" y="6127750"/>
          <p14:tracePt t="130616" x="6907213" y="6188075"/>
          <p14:tracePt t="130634" x="6988175" y="6219825"/>
          <p14:tracePt t="130650" x="7058025" y="6237288"/>
          <p14:tracePt t="130666" x="7112000" y="6246813"/>
          <p14:tracePt t="130683" x="7219950" y="6246813"/>
          <p14:tracePt t="130699" x="7273925" y="6246813"/>
          <p14:tracePt t="130716" x="7339013" y="6246813"/>
          <p14:tracePt t="130733" x="7435850" y="6199188"/>
          <p14:tracePt t="130749" x="7588250" y="6149975"/>
          <p14:tracePt t="130767" x="7658100" y="6107113"/>
          <p14:tracePt t="130783" x="7705725" y="6080125"/>
          <p14:tracePt t="130800" x="7788275" y="5992813"/>
          <p14:tracePt t="130817" x="7831138" y="5949950"/>
          <p14:tracePt t="130833" x="7858125" y="5884863"/>
          <p14:tracePt t="130849" x="7878763" y="5830888"/>
          <p14:tracePt t="130866" x="7878763" y="5788025"/>
          <p14:tracePt t="130883" x="7900988" y="5700713"/>
          <p14:tracePt t="130901" x="7912100" y="5599113"/>
          <p14:tracePt t="130916" x="7923213" y="5534025"/>
          <p14:tracePt t="130933" x="7954963" y="5430838"/>
          <p14:tracePt t="130950" x="7959725" y="5349875"/>
          <p14:tracePt t="130966" x="8004175" y="5138738"/>
          <p14:tracePt t="130983" x="8015288" y="5057775"/>
          <p14:tracePt t="131000" x="8047038" y="4933950"/>
          <p14:tracePt t="131016" x="8058150" y="4814888"/>
          <p14:tracePt t="131033" x="8069263" y="4733925"/>
          <p14:tracePt t="131050" x="8069263" y="4614863"/>
          <p14:tracePt t="131067" x="8085138" y="4540250"/>
          <p14:tracePt t="131083" x="8085138" y="4410075"/>
          <p14:tracePt t="131100" x="8085138" y="4313238"/>
          <p14:tracePt t="131117" x="8085138" y="4225925"/>
          <p14:tracePt t="131133" x="8074025" y="4156075"/>
          <p14:tracePt t="131150" x="8062913" y="4106863"/>
          <p14:tracePt t="131166" x="8058150" y="4059238"/>
          <p14:tracePt t="131183" x="8047038" y="4021138"/>
          <p14:tracePt t="131200" x="8024813" y="3983038"/>
          <p14:tracePt t="131216" x="8015288" y="3944938"/>
          <p14:tracePt t="131232" x="7981950" y="3890963"/>
          <p14:tracePt t="131249" x="7966075" y="3859213"/>
          <p14:tracePt t="131267" x="7943850" y="3825875"/>
          <p14:tracePt t="131283" x="7927975" y="3805238"/>
          <p14:tracePt t="131300" x="7896225" y="3767138"/>
          <p14:tracePt t="131316" x="7842250" y="3740150"/>
          <p14:tracePt t="131333" x="7815263" y="3724275"/>
          <p14:tracePt t="131350" x="7770813" y="3706813"/>
          <p14:tracePt t="131366" x="7712075" y="3679825"/>
          <p14:tracePt t="131383" x="7642225" y="3663950"/>
          <p14:tracePt t="131400" x="7597775" y="3648075"/>
          <p14:tracePt t="131416" x="7527925" y="3636963"/>
          <p14:tracePt t="131433" x="7478713" y="3632200"/>
          <p14:tracePt t="131450" x="7289800" y="3598863"/>
          <p14:tracePt t="131466" x="7224713" y="3594100"/>
          <p14:tracePt t="131483" x="7161213" y="3582988"/>
          <p14:tracePt t="131500" x="7035800" y="3582988"/>
          <p14:tracePt t="131505" x="7026275" y="3582988"/>
          <p14:tracePt t="131516" x="6977063" y="3582988"/>
          <p14:tracePt t="131533" x="6911975" y="3582988"/>
          <p14:tracePt t="131549" x="6873875" y="3582988"/>
          <p14:tracePt t="131567" x="6842125" y="3582988"/>
          <p14:tracePt t="131583" x="6819900" y="3582988"/>
          <p14:tracePt t="131599" x="6808788" y="3582988"/>
          <p14:tracePt t="131616" x="6799263" y="3582988"/>
          <p14:tracePt t="131655" x="6792913" y="3582988"/>
          <p14:tracePt t="131669" x="6781800" y="3594100"/>
          <p14:tracePt t="131683" x="6777038" y="3598863"/>
          <p14:tracePt t="131699" x="6761163" y="3614738"/>
          <p14:tracePt t="131716" x="6745288" y="3659188"/>
          <p14:tracePt t="131733" x="6745288" y="3702050"/>
          <p14:tracePt t="131750" x="6745288" y="3724275"/>
          <p14:tracePt t="131766" x="6745288" y="3771900"/>
          <p14:tracePt t="131783" x="6727825" y="3895725"/>
          <p14:tracePt t="131800" x="6723063" y="3978275"/>
          <p14:tracePt t="131816" x="6723063" y="4052888"/>
          <p14:tracePt t="131833" x="6723063" y="4106863"/>
          <p14:tracePt t="131849" x="6723063" y="4187825"/>
          <p14:tracePt t="131867" x="6723063" y="4264025"/>
          <p14:tracePt t="131884" x="6723063" y="4340225"/>
          <p14:tracePt t="131900" x="6723063" y="4410075"/>
          <p14:tracePt t="131916" x="6723063" y="4441825"/>
          <p14:tracePt t="131933" x="6716713" y="4502150"/>
          <p14:tracePt t="131949" x="6700838" y="4567238"/>
          <p14:tracePt t="131966" x="6696075" y="4610100"/>
          <p14:tracePt t="131983" x="6689725" y="4664075"/>
          <p14:tracePt t="132000" x="6684963" y="4695825"/>
          <p14:tracePt t="132016" x="6684963" y="4722813"/>
          <p14:tracePt t="132033" x="6684963" y="4733925"/>
          <p14:tracePt t="132051" x="6684963" y="4767263"/>
          <p14:tracePt t="132066" x="6684963" y="4794250"/>
          <p14:tracePt t="132084" x="6680200" y="4826000"/>
          <p14:tracePt t="132099" x="6680200" y="4857750"/>
          <p14:tracePt t="132117" x="6680200" y="4879975"/>
          <p14:tracePt t="132133" x="6662738" y="4933950"/>
          <p14:tracePt t="132150" x="6657975" y="4983163"/>
          <p14:tracePt t="132166" x="6657975" y="5003800"/>
          <p14:tracePt t="132183" x="6657975" y="5026025"/>
          <p14:tracePt t="132200" x="6657975" y="5041900"/>
          <p14:tracePt t="132216" x="6657975" y="5068888"/>
          <p14:tracePt t="132233" x="6657975" y="5084763"/>
          <p14:tracePt t="132250" x="6657975" y="5111750"/>
          <p14:tracePt t="132266" x="6653213" y="5172075"/>
          <p14:tracePt t="132285" x="6653213" y="5226050"/>
          <p14:tracePt t="132300" x="6653213" y="5257800"/>
          <p14:tracePt t="132317" x="6653213" y="5284788"/>
          <p14:tracePt t="132334" x="6653213" y="5334000"/>
          <p14:tracePt t="132350" x="6653213" y="5365750"/>
          <p14:tracePt t="132366" x="6653213" y="5403850"/>
          <p14:tracePt t="132383" x="6653213" y="5446713"/>
          <p14:tracePt t="132400" x="6653213" y="5484813"/>
          <p14:tracePt t="132416" x="6669088" y="5556250"/>
          <p14:tracePt t="132433" x="6689725" y="5630863"/>
          <p14:tracePt t="132449" x="6711950" y="5684838"/>
          <p14:tracePt t="132466" x="6745288" y="5749925"/>
          <p14:tracePt t="132483" x="6765925" y="5792788"/>
          <p14:tracePt t="132500" x="6799263" y="5873750"/>
          <p14:tracePt t="132516" x="6819900" y="5911850"/>
          <p14:tracePt t="132533" x="6835775" y="5938838"/>
          <p14:tracePt t="132550" x="6869113" y="5983288"/>
          <p14:tracePt t="132567" x="6884988" y="6003925"/>
          <p14:tracePt t="132583" x="6900863" y="6026150"/>
          <p14:tracePt t="132600" x="6911975" y="6037263"/>
          <p14:tracePt t="132616" x="6923088" y="6042025"/>
          <p14:tracePt t="132633" x="6927850" y="6046788"/>
          <p14:tracePt t="132649" x="6950075" y="6053138"/>
          <p14:tracePt t="132666" x="6954838" y="6053138"/>
          <p14:tracePt t="132683" x="6970713" y="6064250"/>
          <p14:tracePt t="132699" x="6970713" y="6069013"/>
          <p14:tracePt t="132799" x="6977063" y="6069013"/>
          <p14:tracePt t="132805" x="6981825" y="6069013"/>
          <p14:tracePt t="132816" x="6988175" y="6073775"/>
          <p14:tracePt t="132839" x="6999288" y="6073775"/>
          <p14:tracePt t="132868" x="7004050" y="6073775"/>
          <p14:tracePt t="132901" x="7008813" y="6073775"/>
          <p14:tracePt t="132932" x="7015163" y="6073775"/>
          <p14:tracePt t="132942" x="7026275" y="6080125"/>
          <p14:tracePt t="132950" x="7031038" y="6080125"/>
          <p14:tracePt t="132966" x="7035800" y="6080125"/>
          <p14:tracePt t="132984" x="7046913" y="6084888"/>
          <p14:tracePt t="133016" x="7053263" y="6084888"/>
          <p14:tracePt t="133033" x="7058025" y="6084888"/>
          <p14:tracePt t="133049" x="7080250" y="6084888"/>
          <p14:tracePt t="133067" x="7085013" y="6084888"/>
          <p14:tracePt t="133084" x="7096125" y="6084888"/>
          <p14:tracePt t="133117" x="7107238" y="6084888"/>
          <p14:tracePt t="133166" x="7112000" y="6084888"/>
          <p14:tracePt t="133173" x="7123113" y="6084888"/>
          <p14:tracePt t="133184" x="7127875" y="6084888"/>
          <p14:tracePt t="133207" x="7134225" y="6080125"/>
          <p14:tracePt t="133365" x="7134225" y="6069013"/>
          <p14:tracePt t="133368" x="7138988" y="6064250"/>
          <p14:tracePt t="138630" x="6765925" y="5302250"/>
          <p14:tracePt t="138634" x="6765925" y="5291138"/>
          <p14:tracePt t="138650" x="6777038" y="5214938"/>
          <p14:tracePt t="138667" x="6781800" y="5172075"/>
          <p14:tracePt t="138683" x="6799263" y="5118100"/>
          <p14:tracePt t="138700" x="6799263" y="4999038"/>
          <p14:tracePt t="138716" x="6799263" y="4902200"/>
          <p14:tracePt t="138750" x="6799263" y="4603750"/>
          <p14:tracePt t="138783" x="6831013" y="4322763"/>
          <p14:tracePt t="138817" x="6831013" y="4149725"/>
          <p14:tracePt t="138835" x="6831013" y="4064000"/>
          <p14:tracePt t="138850" x="6831013" y="4010025"/>
          <p14:tracePt t="138866" x="6831013" y="3971925"/>
          <p14:tracePt t="138884" x="6831013" y="3922713"/>
          <p14:tracePt t="138900" x="6835775" y="3895725"/>
          <p14:tracePt t="138916" x="6835775" y="3859213"/>
          <p14:tracePt t="138933" x="6846888" y="3821113"/>
          <p14:tracePt t="138950" x="6846888" y="3810000"/>
          <p14:tracePt t="138966" x="6853238" y="3798888"/>
          <p14:tracePt t="138983" x="6858000" y="3778250"/>
          <p14:tracePt t="139000" x="6862763" y="3756025"/>
          <p14:tracePt t="139016" x="6869113" y="3729038"/>
          <p14:tracePt t="139033" x="6873875" y="3706813"/>
          <p14:tracePt t="139050" x="6884988" y="3663950"/>
          <p14:tracePt t="139067" x="6889750" y="3648075"/>
          <p14:tracePt t="139083" x="6900863" y="3609975"/>
          <p14:tracePt t="139100" x="6900863" y="3582988"/>
          <p14:tracePt t="139116" x="6907213" y="3551238"/>
          <p14:tracePt t="139134" x="6907213" y="3529013"/>
          <p14:tracePt t="139150" x="6907213" y="3517900"/>
          <p14:tracePt t="139225" x="6907213" y="3513138"/>
          <p14:tracePt t="139228" x="6907213" y="3506788"/>
          <p14:tracePt t="139698" x="6923088" y="3502025"/>
          <p14:tracePt t="139715" x="6927850" y="3490913"/>
          <p14:tracePt t="139765" x="6938963" y="3479800"/>
          <p14:tracePt t="139774" x="6943725" y="3475038"/>
          <p14:tracePt t="139790" x="6950075" y="3470275"/>
          <p14:tracePt t="139800" x="6954838" y="3463925"/>
          <p14:tracePt t="139833" x="6970713" y="3443288"/>
          <p14:tracePt t="139867" x="6977063" y="3436938"/>
          <p14:tracePt t="139900" x="6981825" y="3432175"/>
          <p14:tracePt t="139951" x="6992938" y="3432175"/>
          <p14:tracePt t="139957" x="7004050" y="3425825"/>
          <p14:tracePt t="140208" x="7008813" y="3425825"/>
          <p14:tracePt t="140238" x="6999288" y="3425825"/>
          <p14:tracePt t="140248" x="6992938" y="3432175"/>
          <p14:tracePt t="140256" x="6988175" y="3443288"/>
          <p14:tracePt t="140266" x="6965950" y="3443288"/>
          <p14:tracePt t="140283" x="6923088" y="3463925"/>
          <p14:tracePt t="140316" x="6711950" y="3490913"/>
          <p14:tracePt t="140350" x="6545263" y="3529013"/>
          <p14:tracePt t="140383" x="6345238" y="3560763"/>
          <p14:tracePt t="140400" x="6257925" y="3587750"/>
          <p14:tracePt t="140416" x="6219825" y="3594100"/>
          <p14:tracePt t="140433" x="6188075" y="3605213"/>
          <p14:tracePt t="140450" x="6138863" y="3609975"/>
          <p14:tracePt t="140466" x="6118225" y="3614738"/>
          <p14:tracePt t="140483" x="6100763" y="3625850"/>
          <p14:tracePt t="140500" x="6073775" y="3632200"/>
          <p14:tracePt t="140529" x="6069013" y="3636963"/>
          <p14:tracePt t="140541" x="6064250" y="3636963"/>
          <p14:tracePt t="140557" x="6057900" y="3636963"/>
          <p14:tracePt t="140909" x="6053138" y="3641725"/>
          <p14:tracePt t="140925" x="6053138" y="3648075"/>
          <p14:tracePt t="140935" x="6053138" y="3652838"/>
          <p14:tracePt t="140945" x="6053138" y="3663950"/>
          <p14:tracePt t="140955" x="6053138" y="3675063"/>
          <p14:tracePt t="140966" x="6053138" y="3679825"/>
          <p14:tracePt t="141000" x="6053138" y="3717925"/>
          <p14:tracePt t="141033" x="6053138" y="3740150"/>
          <p14:tracePt t="141066" x="6057900" y="3787775"/>
          <p14:tracePt t="141086" x="6084888" y="3841750"/>
          <p14:tracePt t="141100" x="6091238" y="3868738"/>
          <p14:tracePt t="141117" x="6091238" y="3875088"/>
          <p14:tracePt t="141134" x="6111875" y="3902075"/>
          <p14:tracePt t="141150" x="6118225" y="3922713"/>
          <p14:tracePt t="141166" x="6127750" y="3933825"/>
          <p14:tracePt t="141183" x="6127750" y="3944938"/>
          <p14:tracePt t="141200" x="6138863" y="3967163"/>
          <p14:tracePt t="141216" x="6145213" y="3971925"/>
          <p14:tracePt t="141233" x="6145213" y="3987800"/>
          <p14:tracePt t="141250" x="6149975" y="3994150"/>
          <p14:tracePt t="141266" x="6161088" y="4010025"/>
          <p14:tracePt t="141283" x="6161088" y="4014788"/>
          <p14:tracePt t="141353" x="6165850" y="4021138"/>
          <p14:tracePt t="141358" x="6172200" y="4025900"/>
          <p14:tracePt t="141368" x="6176963" y="4025900"/>
          <p14:tracePt t="141383" x="6188075" y="4032250"/>
          <p14:tracePt t="141400" x="6219825" y="4048125"/>
          <p14:tracePt t="141416" x="6269038" y="4052888"/>
          <p14:tracePt t="141433" x="6327775" y="4068763"/>
          <p14:tracePt t="141450" x="6399213" y="4086225"/>
          <p14:tracePt t="141466" x="6457950" y="4090988"/>
          <p14:tracePt t="141483" x="6545263" y="4090988"/>
          <p14:tracePt t="141500" x="6669088" y="4113213"/>
          <p14:tracePt t="141505" x="6684963" y="4117975"/>
          <p14:tracePt t="141516" x="6761163" y="4133850"/>
          <p14:tracePt t="141533" x="6835775" y="4160838"/>
          <p14:tracePt t="141551" x="6884988" y="4183063"/>
          <p14:tracePt t="141567" x="6950075" y="4205288"/>
          <p14:tracePt t="141583" x="7035800" y="4237038"/>
          <p14:tracePt t="141600" x="7069138" y="4241800"/>
          <p14:tracePt t="141617" x="7089775" y="4248150"/>
          <p14:tracePt t="141633" x="7107238" y="4252913"/>
          <p14:tracePt t="141650" x="7112000" y="4252913"/>
          <p14:tracePt t="141717" x="7116763" y="4252913"/>
          <p14:tracePt t="141739" x="7127875" y="4259263"/>
          <p14:tracePt t="141753" x="7127875" y="4264025"/>
          <p14:tracePt t="141766" x="7134225" y="4268788"/>
          <p14:tracePt t="141783" x="7150100" y="4275138"/>
          <p14:tracePt t="141800" x="7154863" y="4286250"/>
          <p14:tracePt t="141817" x="7165975" y="4291013"/>
          <p14:tracePt t="141834" x="7165975" y="43021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Non-specific binding and </a:t>
            </a:r>
            <a:r>
              <a:rPr lang="en-US" dirty="0" err="1" smtClean="0"/>
              <a:t>biosensing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8"/>
    </mc:Choice>
    <mc:Fallback xmlns="">
      <p:transition spd="slow" advTm="1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684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Non-specific binding (NSB): binding to other biomolecules, particles, or surfaces that does not elicit the desired response of the biological or artificial system</a:t>
            </a:r>
          </a:p>
          <a:p>
            <a:r>
              <a:rPr lang="en-US" dirty="0" smtClean="0"/>
              <a:t>Specific binding (SB) represents a molecule that interacts with its partner via a defined end state with </a:t>
            </a:r>
            <a:r>
              <a:rPr lang="en-US" dirty="0" err="1" smtClean="0"/>
              <a:t>sterospecificity</a:t>
            </a:r>
            <a:r>
              <a:rPr lang="en-US" dirty="0" smtClean="0"/>
              <a:t> and shape complementarity. </a:t>
            </a:r>
          </a:p>
          <a:p>
            <a:r>
              <a:rPr lang="en-US" dirty="0" smtClean="0"/>
              <a:t>NSB is a molecule with an ill-defined binding interfaces where two molecules can interact in multiple ways without </a:t>
            </a:r>
            <a:r>
              <a:rPr lang="en-US" dirty="0" err="1" smtClean="0"/>
              <a:t>sterospecificity</a:t>
            </a:r>
            <a:r>
              <a:rPr lang="en-US" dirty="0" smtClean="0"/>
              <a:t> and shape complementarity.</a:t>
            </a:r>
          </a:p>
          <a:p>
            <a:r>
              <a:rPr lang="en-US" dirty="0" smtClean="0"/>
              <a:t>In addition to playing a key role in </a:t>
            </a:r>
            <a:r>
              <a:rPr lang="en-US" dirty="0" err="1" smtClean="0"/>
              <a:t>biosensing</a:t>
            </a:r>
            <a:r>
              <a:rPr lang="en-US" dirty="0" smtClean="0"/>
              <a:t>, NSB influences the response of our body to foreign biomaterials such as drug delivery particles or surfaces of blood-contacting devices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188751" y="6277838"/>
            <a:ext cx="2960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latin typeface="AdvOT65f8a23b.I"/>
              </a:rPr>
              <a:t>Chem. Rev. </a:t>
            </a:r>
            <a:r>
              <a:rPr lang="de-DE" sz="1400" dirty="0">
                <a:latin typeface="AdvOT46dcae81"/>
              </a:rPr>
              <a:t>2021, 121, 8095</a:t>
            </a:r>
            <a:r>
              <a:rPr lang="de-DE" sz="1400" dirty="0">
                <a:latin typeface="AdvOT8608a8d1+22"/>
              </a:rPr>
              <a:t>−</a:t>
            </a:r>
            <a:r>
              <a:rPr lang="de-DE" sz="1400" dirty="0">
                <a:latin typeface="AdvOT46dcae81"/>
              </a:rPr>
              <a:t>8160</a:t>
            </a:r>
            <a:endParaRPr lang="en-US" sz="1400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37" y="1627556"/>
            <a:ext cx="4156487" cy="383341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2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691"/>
    </mc:Choice>
    <mc:Fallback xmlns="">
      <p:transition spd="slow" advTm="16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084" x="312738" y="5275263"/>
          <p14:tracePt t="62160" x="319088" y="5275263"/>
          <p14:tracePt t="62181" x="323850" y="5275263"/>
          <p14:tracePt t="62187" x="334963" y="5275263"/>
          <p14:tracePt t="62213" x="395288" y="5275263"/>
          <p14:tracePt t="62246" x="550863" y="5275263"/>
          <p14:tracePt t="62263" x="703263" y="5280025"/>
          <p14:tracePt t="62279" x="827088" y="5295900"/>
          <p14:tracePt t="62296" x="896938" y="5302250"/>
          <p14:tracePt t="62315" x="1038225" y="5318125"/>
          <p14:tracePt t="62330" x="1270000" y="5360988"/>
          <p14:tracePt t="62346" x="1474788" y="5387975"/>
          <p14:tracePt t="62363" x="1647825" y="5430838"/>
          <p14:tracePt t="62379" x="1897063" y="5484813"/>
          <p14:tracePt t="62396" x="2254250" y="5588000"/>
          <p14:tracePt t="62413" x="2432050" y="5646738"/>
          <p14:tracePt t="62429" x="3151188" y="5873750"/>
          <p14:tracePt t="62446" x="3717925" y="6030913"/>
          <p14:tracePt t="62463" x="4518025" y="6192838"/>
          <p14:tracePt t="62479" x="5295900" y="6361113"/>
          <p14:tracePt t="62496" x="6545263" y="6565900"/>
          <p14:tracePt t="62513" x="7296150" y="6599238"/>
          <p14:tracePt t="62530" x="7689850" y="6599238"/>
          <p14:tracePt t="62546" x="8424863" y="6599238"/>
          <p14:tracePt t="62563" x="8874125" y="6592888"/>
          <p14:tracePt t="62580" x="9229725" y="6550025"/>
          <p14:tracePt t="62596" x="9625013" y="6415088"/>
          <p14:tracePt t="62613" x="9856788" y="6291263"/>
          <p14:tracePt t="62629" x="10002838" y="6188075"/>
          <p14:tracePt t="62647" x="10094913" y="6046788"/>
          <p14:tracePt t="62663" x="10133013" y="5938838"/>
          <p14:tracePt t="62679" x="10175875" y="5826125"/>
          <p14:tracePt t="62696" x="10198100" y="5711825"/>
          <p14:tracePt t="62713" x="10229850" y="5610225"/>
          <p14:tracePt t="62734" x="10272713" y="5480050"/>
          <p14:tracePt t="62746" x="10306050" y="5399088"/>
          <p14:tracePt t="62763" x="10317163" y="5372100"/>
          <p14:tracePt t="62780" x="10321925" y="5307013"/>
          <p14:tracePt t="62797" x="10321925" y="5226050"/>
          <p14:tracePt t="62813" x="10310813" y="5145088"/>
          <p14:tracePt t="62829" x="10256838" y="5026025"/>
          <p14:tracePt t="62846" x="10209213" y="4918075"/>
          <p14:tracePt t="62863" x="10164763" y="4826000"/>
          <p14:tracePt t="62879" x="10036175" y="4556125"/>
          <p14:tracePt t="62896" x="9906000" y="4306888"/>
          <p14:tracePt t="62913" x="9701213" y="4014788"/>
          <p14:tracePt t="62929" x="9517063" y="3787775"/>
          <p14:tracePt t="62946" x="9213850" y="3475038"/>
          <p14:tracePt t="62963" x="9121775" y="3394075"/>
          <p14:tracePt t="62979" x="9063038" y="3317875"/>
          <p14:tracePt t="62996" x="9031288" y="3259138"/>
          <p14:tracePt t="63013" x="9020175" y="3243263"/>
          <p14:tracePt t="63030" x="8986838" y="3178175"/>
          <p14:tracePt t="63046" x="8955088" y="3128963"/>
          <p14:tracePt t="63063" x="8943975" y="3113088"/>
          <p14:tracePt t="63081" x="8916988" y="3086100"/>
          <p14:tracePt t="63096" x="8894763" y="3059113"/>
          <p14:tracePt t="63113" x="8836025" y="3016250"/>
          <p14:tracePt t="63129" x="8782050" y="2967038"/>
          <p14:tracePt t="63146" x="8748713" y="2935288"/>
          <p14:tracePt t="63163" x="8647113" y="2886075"/>
          <p14:tracePt t="63179" x="8550275" y="2843213"/>
          <p14:tracePt t="63196" x="8420100" y="2816225"/>
          <p14:tracePt t="63213" x="8296275" y="2782888"/>
          <p14:tracePt t="63229" x="8069263" y="2767013"/>
          <p14:tracePt t="63247" x="7851775" y="2751138"/>
          <p14:tracePt t="63264" x="7754938" y="2740025"/>
          <p14:tracePt t="63280" x="7593013" y="2701925"/>
          <p14:tracePt t="63297" x="7408863" y="2697163"/>
          <p14:tracePt t="63313" x="7339013" y="2686050"/>
          <p14:tracePt t="63330" x="7289800" y="2686050"/>
          <p14:tracePt t="63346" x="7273925" y="2686050"/>
          <p14:tracePt t="63363" x="7197725" y="2701925"/>
          <p14:tracePt t="63379" x="7127875" y="2744788"/>
          <p14:tracePt t="63396" x="7069138" y="2798763"/>
          <p14:tracePt t="63413" x="7031038" y="2852738"/>
          <p14:tracePt t="63429" x="7004050" y="2944813"/>
          <p14:tracePt t="63446" x="7004050" y="2982913"/>
          <p14:tracePt t="63463" x="7004050" y="3052763"/>
          <p14:tracePt t="63479" x="7004050" y="3151188"/>
          <p14:tracePt t="63496" x="7026275" y="3232150"/>
          <p14:tracePt t="63513" x="7073900" y="3340100"/>
          <p14:tracePt t="63530" x="7143750" y="3463925"/>
          <p14:tracePt t="63546" x="7165975" y="3502025"/>
          <p14:tracePt t="63551" x="7204075" y="3551238"/>
          <p14:tracePt t="63563" x="7208838" y="3556000"/>
          <p14:tracePt t="63580" x="7269163" y="3598863"/>
          <p14:tracePt t="63596" x="7370763" y="3659188"/>
          <p14:tracePt t="63613" x="7431088" y="3702050"/>
          <p14:tracePt t="63629" x="7469188" y="3724275"/>
          <p14:tracePt t="63646" x="7673975" y="3810000"/>
          <p14:tracePt t="63663" x="7770813" y="3841750"/>
          <p14:tracePt t="63680" x="7874000" y="3863975"/>
          <p14:tracePt t="63696" x="7997825" y="3875088"/>
          <p14:tracePt t="63713" x="8085138" y="3886200"/>
          <p14:tracePt t="63729" x="8170863" y="3886200"/>
          <p14:tracePt t="63746" x="8197850" y="3886200"/>
          <p14:tracePt t="63763" x="8240713" y="3848100"/>
          <p14:tracePt t="63780" x="8289925" y="3810000"/>
          <p14:tracePt t="63797" x="8332788" y="3767138"/>
          <p14:tracePt t="63813" x="8420100" y="3686175"/>
          <p14:tracePt t="63830" x="8478838" y="3614738"/>
          <p14:tracePt t="63846" x="8512175" y="3571875"/>
          <p14:tracePt t="63863" x="8593138" y="3490913"/>
          <p14:tracePt t="63879" x="8636000" y="3443288"/>
          <p14:tracePt t="63896" x="8678863" y="3378200"/>
          <p14:tracePt t="63913" x="8689975" y="3333750"/>
          <p14:tracePt t="63929" x="8694738" y="3263900"/>
          <p14:tracePt t="63946" x="8694738" y="3178175"/>
          <p14:tracePt t="63963" x="8694738" y="3144838"/>
          <p14:tracePt t="63979" x="8694738" y="3074988"/>
          <p14:tracePt t="63996" x="8636000" y="2971800"/>
          <p14:tracePt t="64013" x="8597900" y="2901950"/>
          <p14:tracePt t="64029" x="8550275" y="2836863"/>
          <p14:tracePt t="64048" x="8467725" y="2778125"/>
          <p14:tracePt t="64064" x="8435975" y="2751138"/>
          <p14:tracePt t="64080" x="8404225" y="2744788"/>
          <p14:tracePt t="64097" x="8323263" y="2717800"/>
          <p14:tracePt t="64113" x="8251825" y="2708275"/>
          <p14:tracePt t="64129" x="8159750" y="2686050"/>
          <p14:tracePt t="64146" x="8078788" y="2670175"/>
          <p14:tracePt t="64163" x="7939088" y="2652713"/>
          <p14:tracePt t="64179" x="7878763" y="2632075"/>
          <p14:tracePt t="64196" x="7797800" y="2625725"/>
          <p14:tracePt t="64213" x="7727950" y="2616200"/>
          <p14:tracePt t="64229" x="7685088" y="2616200"/>
          <p14:tracePt t="64246" x="7642225" y="2616200"/>
          <p14:tracePt t="64263" x="7631113" y="2616200"/>
          <p14:tracePt t="64279" x="7608888" y="2616200"/>
          <p14:tracePt t="64296" x="7593013" y="2625725"/>
          <p14:tracePt t="64313" x="7554913" y="2652713"/>
          <p14:tracePt t="64330" x="7523163" y="2686050"/>
          <p14:tracePt t="64346" x="7507288" y="2697163"/>
          <p14:tracePt t="64363" x="7500938" y="2708275"/>
          <p14:tracePt t="64379" x="7489825" y="2740025"/>
          <p14:tracePt t="64396" x="7462838" y="2809875"/>
          <p14:tracePt t="64413" x="7451725" y="2859088"/>
          <p14:tracePt t="64430" x="7446963" y="2901950"/>
          <p14:tracePt t="64446" x="7446963" y="2967038"/>
          <p14:tracePt t="64463" x="7446963" y="2994025"/>
          <p14:tracePt t="64480" x="7446963" y="3043238"/>
          <p14:tracePt t="64496" x="7446963" y="3090863"/>
          <p14:tracePt t="64513" x="7446963" y="3128963"/>
          <p14:tracePt t="64531" x="7458075" y="3198813"/>
          <p14:tracePt t="64547" x="7473950" y="3221038"/>
          <p14:tracePt t="64563" x="7473950" y="3225800"/>
          <p14:tracePt t="64580" x="7478713" y="3248025"/>
          <p14:tracePt t="64596" x="7485063" y="3259138"/>
          <p14:tracePt t="64613" x="7485063" y="3270250"/>
          <p14:tracePt t="64630" x="7489825" y="3290888"/>
          <p14:tracePt t="64647" x="7489825" y="3302000"/>
          <p14:tracePt t="64663" x="7496175" y="3306763"/>
          <p14:tracePt t="64679" x="7507288" y="3328988"/>
          <p14:tracePt t="64697" x="7507288" y="3340100"/>
          <p14:tracePt t="64713" x="7512050" y="3344863"/>
          <p14:tracePt t="64729" x="7512050" y="3355975"/>
          <p14:tracePt t="64746" x="7516813" y="3367088"/>
          <p14:tracePt t="64763" x="7523163" y="3378200"/>
          <p14:tracePt t="64780" x="7523163" y="3382963"/>
          <p14:tracePt t="64796" x="7527925" y="3394075"/>
          <p14:tracePt t="67283" x="7527925" y="3405188"/>
          <p14:tracePt t="67288" x="7534275" y="3414713"/>
          <p14:tracePt t="67297" x="7543800" y="3432175"/>
          <p14:tracePt t="67313" x="7561263" y="3452813"/>
          <p14:tracePt t="67330" x="7604125" y="3529013"/>
          <p14:tracePt t="67346" x="7631113" y="3582988"/>
          <p14:tracePt t="67363" x="7651750" y="3609975"/>
          <p14:tracePt t="67380" x="7696200" y="3663950"/>
          <p14:tracePt t="67413" x="7797800" y="3756025"/>
          <p14:tracePt t="67446" x="7889875" y="3836988"/>
          <p14:tracePt t="67479" x="8116888" y="3922713"/>
          <p14:tracePt t="67497" x="8220075" y="3960813"/>
          <p14:tracePt t="67513" x="8323263" y="4010025"/>
          <p14:tracePt t="67531" x="8377238" y="4021138"/>
          <p14:tracePt t="67547" x="8478838" y="4048125"/>
          <p14:tracePt t="67552" x="8539163" y="4048125"/>
          <p14:tracePt t="67563" x="8570913" y="4048125"/>
          <p14:tracePt t="67580" x="8631238" y="4048125"/>
          <p14:tracePt t="67596" x="8705850" y="4025900"/>
          <p14:tracePt t="67613" x="8793163" y="3978275"/>
          <p14:tracePt t="67629" x="8831263" y="3967163"/>
          <p14:tracePt t="67646" x="8921750" y="3917950"/>
          <p14:tracePt t="67663" x="8943975" y="3902075"/>
          <p14:tracePt t="67680" x="8975725" y="3868738"/>
          <p14:tracePt t="67696" x="9036050" y="3798888"/>
          <p14:tracePt t="67713" x="9063038" y="3744913"/>
          <p14:tracePt t="67729" x="9085263" y="3686175"/>
          <p14:tracePt t="67746" x="9094788" y="3621088"/>
          <p14:tracePt t="67763" x="9094788" y="3529013"/>
          <p14:tracePt t="67782" x="9094788" y="3443288"/>
          <p14:tracePt t="67797" x="9094788" y="3371850"/>
          <p14:tracePt t="67813" x="9090025" y="3279775"/>
          <p14:tracePt t="67830" x="9058275" y="3198813"/>
          <p14:tracePt t="67846" x="8955088" y="3079750"/>
          <p14:tracePt t="67863" x="8878888" y="2989263"/>
          <p14:tracePt t="67879" x="8847138" y="2944813"/>
          <p14:tracePt t="67896" x="8674100" y="2789238"/>
          <p14:tracePt t="67913" x="8586788" y="2724150"/>
          <p14:tracePt t="67929" x="8516938" y="2674938"/>
          <p14:tracePt t="67946" x="8350250" y="2544763"/>
          <p14:tracePt t="67963" x="8262938" y="2497138"/>
          <p14:tracePt t="67979" x="8177213" y="2463800"/>
          <p14:tracePt t="67996" x="8112125" y="2420938"/>
          <p14:tracePt t="68013" x="8008938" y="2378075"/>
          <p14:tracePt t="68030" x="7932738" y="2351088"/>
          <p14:tracePt t="68047" x="7874000" y="2335213"/>
          <p14:tracePt t="68063" x="7781925" y="2317750"/>
          <p14:tracePt t="68080" x="7723188" y="2317750"/>
          <p14:tracePt t="68096" x="7570788" y="2339975"/>
          <p14:tracePt t="68113" x="7516813" y="2371725"/>
          <p14:tracePt t="68129" x="7462838" y="2409825"/>
          <p14:tracePt t="68146" x="7392988" y="2470150"/>
          <p14:tracePt t="68163" x="7334250" y="2562225"/>
          <p14:tracePt t="68180" x="7269163" y="2652713"/>
          <p14:tracePt t="68196" x="7242175" y="2697163"/>
          <p14:tracePt t="68213" x="7219950" y="2782888"/>
          <p14:tracePt t="68229" x="7197725" y="2836863"/>
          <p14:tracePt t="68246" x="7197725" y="2886075"/>
          <p14:tracePt t="68263" x="7197725" y="2935288"/>
          <p14:tracePt t="68280" x="7197725" y="2971800"/>
          <p14:tracePt t="68296" x="7197725" y="3016250"/>
          <p14:tracePt t="68313" x="7197725" y="3052763"/>
          <p14:tracePt t="68330" x="7197725" y="3070225"/>
          <p14:tracePt t="68346" x="7204075" y="3090863"/>
          <p14:tracePt t="68364" x="7215188" y="3101975"/>
          <p14:tracePt t="68379" x="7219950" y="3113088"/>
          <p14:tracePt t="68396" x="7224713" y="3128963"/>
          <p14:tracePt t="68413" x="7235825" y="3151188"/>
          <p14:tracePt t="68429" x="7253288" y="3182938"/>
          <p14:tracePt t="68446" x="7307263" y="3236913"/>
          <p14:tracePt t="68463" x="7327900" y="3270250"/>
          <p14:tracePt t="68480" x="7339013" y="3297238"/>
          <p14:tracePt t="68496" x="7366000" y="3324225"/>
          <p14:tracePt t="68513" x="7381875" y="3355975"/>
          <p14:tracePt t="68531" x="7415213" y="3409950"/>
          <p14:tracePt t="68546" x="7431088" y="3443288"/>
          <p14:tracePt t="68551" x="7446963" y="3463925"/>
          <p14:tracePt t="68563" x="7451725" y="3470275"/>
          <p14:tracePt t="68580" x="7489825" y="3524250"/>
          <p14:tracePt t="68596" x="7543800" y="3578225"/>
          <p14:tracePt t="68613" x="7615238" y="3632200"/>
          <p14:tracePt t="68629" x="7700963" y="3686175"/>
          <p14:tracePt t="68647" x="7815263" y="3751263"/>
          <p14:tracePt t="68663" x="7858125" y="3767138"/>
          <p14:tracePt t="68680" x="7878763" y="3767138"/>
          <p14:tracePt t="68696" x="7889875" y="3767138"/>
          <p14:tracePt t="69721" x="7896225" y="3767138"/>
          <p14:tracePt t="69729" x="7900988" y="3767138"/>
          <p14:tracePt t="69744" x="7916863" y="3767138"/>
          <p14:tracePt t="69753" x="7932738" y="3767138"/>
          <p14:tracePt t="69763" x="7950200" y="3767138"/>
          <p14:tracePt t="69781" x="8008938" y="3756025"/>
          <p14:tracePt t="69797" x="8062913" y="3713163"/>
          <p14:tracePt t="69813" x="8105775" y="3663950"/>
          <p14:tracePt t="69847" x="8451850" y="3302000"/>
          <p14:tracePt t="69880" x="8640763" y="3090863"/>
          <p14:tracePt t="69913" x="8804275" y="2886075"/>
          <p14:tracePt t="69930" x="8831263" y="2843213"/>
          <p14:tracePt t="69946" x="8847138" y="2809875"/>
          <p14:tracePt t="69963" x="8851900" y="2805113"/>
          <p14:tracePt t="69980" x="8851900" y="2794000"/>
          <p14:tracePt t="70058" x="8858250" y="2782888"/>
          <p14:tracePt t="70071" x="8867775" y="2771775"/>
          <p14:tracePt t="70087" x="8878888" y="2767013"/>
          <p14:tracePt t="70091" x="8885238" y="2767013"/>
          <p14:tracePt t="70100" x="8905875" y="2762250"/>
          <p14:tracePt t="70113" x="8943975" y="2744788"/>
          <p14:tracePt t="70129" x="8975725" y="2740025"/>
          <p14:tracePt t="70146" x="9148763" y="2686050"/>
          <p14:tracePt t="70163" x="9213850" y="2659063"/>
          <p14:tracePt t="70180" x="9301163" y="2620963"/>
          <p14:tracePt t="70196" x="9386888" y="2544763"/>
          <p14:tracePt t="70213" x="9456738" y="2470150"/>
          <p14:tracePt t="70230" x="9478963" y="2432050"/>
          <p14:tracePt t="70246" x="9521825" y="2378075"/>
          <p14:tracePt t="70264" x="9555163" y="2335213"/>
          <p14:tracePt t="70281" x="9593263" y="2290763"/>
          <p14:tracePt t="70297" x="9625013" y="2254250"/>
          <p14:tracePt t="70313" x="9636125" y="2236788"/>
          <p14:tracePt t="70330" x="9667875" y="2182813"/>
          <p14:tracePt t="70346" x="9683750" y="2151063"/>
          <p14:tracePt t="70363" x="9701213" y="2081213"/>
          <p14:tracePt t="70380" x="9701213" y="2032000"/>
          <p14:tracePt t="70397" x="9710738" y="1962150"/>
          <p14:tracePt t="70413" x="9710738" y="1870075"/>
          <p14:tracePt t="70430" x="9705975" y="1809750"/>
          <p14:tracePt t="70446" x="9667875" y="1735138"/>
          <p14:tracePt t="70463" x="9629775" y="1681163"/>
          <p14:tracePt t="70480" x="9528175" y="1566863"/>
          <p14:tracePt t="70496" x="9429750" y="1474788"/>
          <p14:tracePt t="70513" x="9305925" y="1400175"/>
          <p14:tracePt t="70530" x="9175750" y="1308100"/>
          <p14:tracePt t="70547" x="9121775" y="1265238"/>
          <p14:tracePt t="70551" x="9031288" y="1204913"/>
          <p14:tracePt t="70563" x="8993188" y="1184275"/>
          <p14:tracePt t="70580" x="8874125" y="1112838"/>
          <p14:tracePt t="70596" x="8759825" y="1069975"/>
          <p14:tracePt t="70613" x="8636000" y="1047750"/>
          <p14:tracePt t="70630" x="8582025" y="1020763"/>
          <p14:tracePt t="70646" x="8447088" y="1000125"/>
          <p14:tracePt t="70663" x="8397875" y="1000125"/>
          <p14:tracePt t="70680" x="8339138" y="1000125"/>
          <p14:tracePt t="70696" x="8213725" y="1000125"/>
          <p14:tracePt t="70713" x="8150225" y="1000125"/>
          <p14:tracePt t="70730" x="8096250" y="1027113"/>
          <p14:tracePt t="70746" x="8078788" y="1038225"/>
          <p14:tracePt t="70763" x="8015288" y="1081088"/>
          <p14:tracePt t="70779" x="7993063" y="1112838"/>
          <p14:tracePt t="70796" x="7954963" y="1162050"/>
          <p14:tracePt t="70813" x="7916863" y="1265238"/>
          <p14:tracePt t="70830" x="7889875" y="1328738"/>
          <p14:tracePt t="70846" x="7851775" y="1481138"/>
          <p14:tracePt t="70863" x="7831138" y="1600200"/>
          <p14:tracePt t="70880" x="7804150" y="1719263"/>
          <p14:tracePt t="70897" x="7797800" y="1919288"/>
          <p14:tracePt t="70913" x="7797800" y="2036763"/>
          <p14:tracePt t="70930" x="7808913" y="2193925"/>
          <p14:tracePt t="70946" x="7824788" y="2344738"/>
          <p14:tracePt t="70963" x="7842250" y="2447925"/>
          <p14:tracePt t="70980" x="7869238" y="2609850"/>
          <p14:tracePt t="70996" x="7900988" y="2767013"/>
          <p14:tracePt t="71013" x="7950200" y="2890838"/>
          <p14:tracePt t="71031" x="8004175" y="3005138"/>
          <p14:tracePt t="71047" x="8042275" y="3079750"/>
          <p14:tracePt t="71052" x="8101013" y="3160713"/>
          <p14:tracePt t="71065" x="8181975" y="3279775"/>
          <p14:tracePt t="71080" x="8213725" y="3302000"/>
          <p14:tracePt t="71096" x="8301038" y="3398838"/>
          <p14:tracePt t="71113" x="8424863" y="3506788"/>
          <p14:tracePt t="71130" x="8523288" y="3571875"/>
          <p14:tracePt t="71146" x="8851900" y="3733800"/>
          <p14:tracePt t="71163" x="8975725" y="3778250"/>
          <p14:tracePt t="71180" x="9085263" y="3805238"/>
          <p14:tracePt t="71197" x="9229725" y="3821113"/>
          <p14:tracePt t="71213" x="9317038" y="3821113"/>
          <p14:tracePt t="71229" x="9348788" y="3805238"/>
          <p14:tracePt t="71246" x="9375775" y="3771900"/>
          <p14:tracePt t="71263" x="9398000" y="3675063"/>
          <p14:tracePt t="71281" x="9402763" y="3571875"/>
          <p14:tracePt t="71297" x="9402763" y="3475038"/>
          <p14:tracePt t="71313" x="9402763" y="3394075"/>
          <p14:tracePt t="71330" x="9402763" y="3333750"/>
          <p14:tracePt t="71347" x="9402763" y="3198813"/>
          <p14:tracePt t="71363" x="9402763" y="3101975"/>
          <p14:tracePt t="71380" x="9402763" y="3025775"/>
          <p14:tracePt t="71396" x="9398000" y="2967038"/>
          <p14:tracePt t="71413" x="9366250" y="2859088"/>
          <p14:tracePt t="71429" x="9344025" y="2778125"/>
          <p14:tracePt t="71446" x="9317038" y="2713038"/>
          <p14:tracePt t="71463" x="9267825" y="2598738"/>
          <p14:tracePt t="71480" x="9182100" y="2470150"/>
          <p14:tracePt t="71496" x="9105900" y="2312988"/>
          <p14:tracePt t="71514" x="9002713" y="2178050"/>
          <p14:tracePt t="71531" x="8912225" y="2081213"/>
          <p14:tracePt t="71546" x="8759825" y="1924050"/>
          <p14:tracePt t="71551" x="8721725" y="1890713"/>
          <p14:tracePt t="71563" x="8685213" y="1870075"/>
          <p14:tracePt t="71580" x="8631238" y="1820863"/>
          <p14:tracePt t="71596" x="8597900" y="1800225"/>
          <p14:tracePt t="71613" x="8577263" y="1778000"/>
          <p14:tracePt t="71630" x="8539163" y="1766888"/>
          <p14:tracePt t="71646" x="8528050" y="1762125"/>
          <p14:tracePt t="75577" x="8523288" y="1762125"/>
          <p14:tracePt t="75587" x="8528050" y="1746250"/>
          <p14:tracePt t="75597" x="8539163" y="1739900"/>
          <p14:tracePt t="75638" x="8543925" y="1739900"/>
          <p14:tracePt t="75647" x="8555038" y="1751013"/>
          <p14:tracePt t="75660" x="8570913" y="1762125"/>
          <p14:tracePt t="75667" x="8582025" y="1773238"/>
          <p14:tracePt t="75680" x="8597900" y="1778000"/>
          <p14:tracePt t="75713" x="8705850" y="1809750"/>
          <p14:tracePt t="75747" x="8824913" y="1836738"/>
          <p14:tracePt t="75780" x="8948738" y="1836738"/>
          <p14:tracePt t="75797" x="9013825" y="1836738"/>
          <p14:tracePt t="75813" x="9051925" y="1836738"/>
          <p14:tracePt t="75830" x="9101138" y="1836738"/>
          <p14:tracePt t="75846" x="9148763" y="1836738"/>
          <p14:tracePt t="75864" x="9197975" y="1820863"/>
          <p14:tracePt t="75880" x="9220200" y="1816100"/>
          <p14:tracePt t="75896" x="9229725" y="1804988"/>
          <p14:tracePt t="75913" x="9256713" y="1789113"/>
          <p14:tracePt t="75930" x="9301163" y="1766888"/>
          <p14:tracePt t="75946" x="9321800" y="1751013"/>
          <p14:tracePt t="75963" x="9328150" y="1746250"/>
          <p14:tracePt t="75996" x="9328150" y="1739900"/>
          <p14:tracePt t="76067" x="9321800" y="1739900"/>
          <p14:tracePt t="76078" x="9294813" y="1739900"/>
          <p14:tracePt t="76087" x="9278938" y="1739900"/>
          <p14:tracePt t="76097" x="9267825" y="1751013"/>
          <p14:tracePt t="76113" x="9263063" y="1751013"/>
          <p14:tracePt t="76130" x="9247188" y="1755775"/>
          <p14:tracePt t="76147" x="9213850" y="1755775"/>
          <p14:tracePt t="76163" x="9182100" y="1755775"/>
          <p14:tracePt t="76180" x="9159875" y="1755775"/>
          <p14:tracePt t="76196" x="9105900" y="1746250"/>
          <p14:tracePt t="76213" x="9036050" y="1724025"/>
          <p14:tracePt t="76230" x="8955088" y="1701800"/>
          <p14:tracePt t="76246" x="8916988" y="1681163"/>
          <p14:tracePt t="76263" x="8878888" y="1674813"/>
          <p14:tracePt t="76282" x="8836025" y="1658938"/>
          <p14:tracePt t="76298" x="8809038" y="1647825"/>
          <p14:tracePt t="76313" x="8793163" y="1636713"/>
          <p14:tracePt t="76331" x="8777288" y="1636713"/>
          <p14:tracePt t="76347" x="8716963" y="1620838"/>
          <p14:tracePt t="76364" x="8694738" y="1616075"/>
          <p14:tracePt t="76380" x="8667750" y="1609725"/>
          <p14:tracePt t="76397" x="8640763" y="1604963"/>
          <p14:tracePt t="76413" x="8609013" y="1600200"/>
          <p14:tracePt t="76430" x="8543925" y="1577975"/>
          <p14:tracePt t="76447" x="8505825" y="1566863"/>
          <p14:tracePt t="76463" x="8458200" y="1562100"/>
          <p14:tracePt t="76480" x="8413750" y="1550988"/>
          <p14:tracePt t="76496" x="8377238" y="1546225"/>
          <p14:tracePt t="76514" x="8328025" y="1519238"/>
          <p14:tracePt t="76530" x="8296275" y="1508125"/>
          <p14:tracePt t="76547" x="8240713" y="1501775"/>
          <p14:tracePt t="76552" x="8224838" y="1501775"/>
          <p14:tracePt t="76563" x="8204200" y="1501775"/>
          <p14:tracePt t="76581" x="8181975" y="1501775"/>
          <p14:tracePt t="76596" x="8150225" y="1501775"/>
          <p14:tracePt t="76613" x="8132763" y="1501775"/>
          <p14:tracePt t="76630" x="8101013" y="1539875"/>
          <p14:tracePt t="76647" x="8042275" y="1636713"/>
          <p14:tracePt t="76663" x="8031163" y="1697038"/>
          <p14:tracePt t="76680" x="8015288" y="1766888"/>
          <p14:tracePt t="76697" x="8008938" y="1870075"/>
          <p14:tracePt t="76713" x="8008938" y="1962150"/>
          <p14:tracePt t="76730" x="8008938" y="2036763"/>
          <p14:tracePt t="76747" x="8008938" y="2090738"/>
          <p14:tracePt t="76763" x="8008938" y="2193925"/>
          <p14:tracePt t="76782" x="8008938" y="2324100"/>
          <p14:tracePt t="76797" x="8008938" y="2405063"/>
          <p14:tracePt t="76813" x="8008938" y="2447925"/>
          <p14:tracePt t="76830" x="8008938" y="2486025"/>
          <p14:tracePt t="76847" x="8035925" y="2540000"/>
          <p14:tracePt t="76863" x="8058150" y="2598738"/>
          <p14:tracePt t="76880" x="8078788" y="2647950"/>
          <p14:tracePt t="76896" x="8085138" y="2663825"/>
          <p14:tracePt t="76913" x="8105775" y="2717800"/>
          <p14:tracePt t="76930" x="8139113" y="2762250"/>
          <p14:tracePt t="76947" x="8159750" y="2778125"/>
          <p14:tracePt t="76963" x="8193088" y="2825750"/>
          <p14:tracePt t="76980" x="8251825" y="2886075"/>
          <p14:tracePt t="76996" x="8289925" y="2924175"/>
          <p14:tracePt t="77013" x="8343900" y="2962275"/>
          <p14:tracePt t="77030" x="8397875" y="3005138"/>
          <p14:tracePt t="77047" x="8467725" y="3043238"/>
          <p14:tracePt t="77051" x="8550275" y="3070225"/>
          <p14:tracePt t="77063" x="8597900" y="3101975"/>
          <p14:tracePt t="77080" x="8712200" y="3167063"/>
          <p14:tracePt t="77096" x="8813800" y="3225800"/>
          <p14:tracePt t="77113" x="8874125" y="3270250"/>
          <p14:tracePt t="77130" x="9036050" y="3333750"/>
          <p14:tracePt t="77146" x="9074150" y="3340100"/>
          <p14:tracePt t="77163" x="9112250" y="3355975"/>
          <p14:tracePt t="77180" x="9139238" y="3355975"/>
          <p14:tracePt t="77197" x="9186863" y="3355975"/>
          <p14:tracePt t="77213" x="9236075" y="3328988"/>
          <p14:tracePt t="77230" x="9256713" y="3313113"/>
          <p14:tracePt t="77247" x="9301163" y="3263900"/>
          <p14:tracePt t="77263" x="9359900" y="3182938"/>
          <p14:tracePt t="77282" x="9393238" y="3113088"/>
          <p14:tracePt t="77297" x="9413875" y="3059113"/>
          <p14:tracePt t="77313" x="9424988" y="3021013"/>
          <p14:tracePt t="77330" x="9447213" y="2982913"/>
          <p14:tracePt t="77347" x="9478963" y="2901950"/>
          <p14:tracePt t="77363" x="9494838" y="2843213"/>
          <p14:tracePt t="77380" x="9501188" y="2782888"/>
          <p14:tracePt t="77397" x="9501188" y="2670175"/>
          <p14:tracePt t="77413" x="9501188" y="2535238"/>
          <p14:tracePt t="77430" x="9467850" y="2454275"/>
          <p14:tracePt t="77446" x="9436100" y="2317750"/>
          <p14:tracePt t="77463" x="9366250" y="2162175"/>
          <p14:tracePt t="77480" x="9301163" y="2032000"/>
          <p14:tracePt t="77496" x="9224963" y="1912938"/>
          <p14:tracePt t="77513" x="9148763" y="1804988"/>
          <p14:tracePt t="77531" x="9101138" y="1739900"/>
          <p14:tracePt t="77547" x="9036050" y="1631950"/>
          <p14:tracePt t="77552" x="8982075" y="1550988"/>
          <p14:tracePt t="77563" x="8939213" y="1508125"/>
          <p14:tracePt t="77581" x="8847138" y="1411288"/>
          <p14:tracePt t="77596" x="8804275" y="1366838"/>
          <p14:tracePt t="77613" x="8755063" y="1339850"/>
          <p14:tracePt t="77630" x="8689975" y="1292225"/>
          <p14:tracePt t="77646" x="8593138" y="1247775"/>
          <p14:tracePt t="77663" x="8523288" y="1220788"/>
          <p14:tracePt t="77680" x="8467725" y="1204913"/>
          <p14:tracePt t="77697" x="8370888" y="1189038"/>
          <p14:tracePt t="77713" x="8316913" y="1184275"/>
          <p14:tracePt t="77730" x="8258175" y="1184275"/>
          <p14:tracePt t="77746" x="8204200" y="1184275"/>
          <p14:tracePt t="77763" x="8123238" y="1184275"/>
          <p14:tracePt t="77780" x="8058150" y="1193800"/>
          <p14:tracePt t="77797" x="8004175" y="1231900"/>
          <p14:tracePt t="77813" x="7927975" y="1285875"/>
          <p14:tracePt t="77830" x="7905750" y="1308100"/>
          <p14:tracePt t="77847" x="7820025" y="1389063"/>
          <p14:tracePt t="77863" x="7793038" y="1465263"/>
          <p14:tracePt t="77880" x="7761288" y="1528763"/>
          <p14:tracePt t="77897" x="7739063" y="1589088"/>
          <p14:tracePt t="77913" x="7689850" y="1773238"/>
          <p14:tracePt t="77930" x="7685088" y="1827213"/>
          <p14:tracePt t="77946" x="7669213" y="1919288"/>
          <p14:tracePt t="77963" x="7662863" y="2058988"/>
          <p14:tracePt t="77980" x="7662863" y="2144713"/>
          <p14:tracePt t="77996" x="7662863" y="2232025"/>
          <p14:tracePt t="78013" x="7662863" y="2263775"/>
          <p14:tracePt t="78030" x="7669213" y="2344738"/>
          <p14:tracePt t="78047" x="7700963" y="2420938"/>
          <p14:tracePt t="78052" x="7712075" y="2436813"/>
          <p14:tracePt t="78063" x="7754938" y="2501900"/>
          <p14:tracePt t="78080" x="7781925" y="2555875"/>
          <p14:tracePt t="78096" x="7835900" y="2605088"/>
          <p14:tracePt t="78113" x="7878763" y="2659063"/>
          <p14:tracePt t="78130" x="7939088" y="2701925"/>
          <p14:tracePt t="78147" x="7981950" y="2740025"/>
          <p14:tracePt t="78163" x="8015288" y="2755900"/>
          <p14:tracePt t="78180" x="8078788" y="2809875"/>
          <p14:tracePt t="78196" x="8116888" y="2847975"/>
          <p14:tracePt t="78213" x="8154988" y="2886075"/>
          <p14:tracePt t="78230" x="8204200" y="2913063"/>
          <p14:tracePt t="78246" x="8269288" y="2962275"/>
          <p14:tracePt t="78264" x="8316913" y="3016250"/>
          <p14:tracePt t="78280" x="8350250" y="3059113"/>
          <p14:tracePt t="78297" x="8382000" y="3086100"/>
          <p14:tracePt t="78313" x="8431213" y="3128963"/>
          <p14:tracePt t="78332" x="8474075" y="3167063"/>
          <p14:tracePt t="78347" x="8478838" y="3171825"/>
          <p14:tracePt t="78363" x="8489950" y="3182938"/>
          <p14:tracePt t="78380" x="8494713" y="3182938"/>
          <p14:tracePt t="78397" x="8505825" y="3182938"/>
          <p14:tracePt t="78430" x="8523288" y="3189288"/>
          <p14:tracePt t="78463" x="8528050" y="3189288"/>
          <p14:tracePt t="78480" x="8532813" y="3189288"/>
          <p14:tracePt t="78496" x="8539163" y="3189288"/>
          <p14:tracePt t="78536" x="8550275" y="3189288"/>
          <p14:tracePt t="89756" x="8759825" y="2805113"/>
          <p14:tracePt t="89761" x="8766175" y="2798763"/>
          <p14:tracePt t="89771" x="8777288" y="2778125"/>
          <p14:tracePt t="89782" x="8797925" y="2740025"/>
          <p14:tracePt t="89797" x="8809038" y="2701925"/>
          <p14:tracePt t="89813" x="8813800" y="2681288"/>
          <p14:tracePt t="89831" x="8813800" y="2632075"/>
          <p14:tracePt t="89864" x="8824913" y="2571750"/>
          <p14:tracePt t="89897" x="8831263" y="2524125"/>
          <p14:tracePt t="89931" x="8831263" y="2463800"/>
          <p14:tracePt t="89947" x="8831263" y="2443163"/>
          <p14:tracePt t="89964" x="8831263" y="2416175"/>
          <p14:tracePt t="89981" x="8831263" y="2409825"/>
          <p14:tracePt t="89997" x="8831263" y="2398713"/>
          <p14:tracePt t="90062" x="8840788" y="2436813"/>
          <p14:tracePt t="90081" x="8878888" y="2562225"/>
          <p14:tracePt t="90097" x="8901113" y="2647950"/>
          <p14:tracePt t="90114" x="8943975" y="2847975"/>
          <p14:tracePt t="90130" x="8966200" y="2944813"/>
          <p14:tracePt t="90147" x="9036050" y="3205163"/>
          <p14:tracePt t="90163" x="9078913" y="3333750"/>
          <p14:tracePt t="90180" x="9101138" y="3394075"/>
          <p14:tracePt t="90197" x="9159875" y="3567113"/>
          <p14:tracePt t="90214" x="9213850" y="3744913"/>
          <p14:tracePt t="90230" x="9278938" y="3848100"/>
          <p14:tracePt t="90247" x="9294813" y="3875088"/>
          <p14:tracePt t="90264" x="9301163" y="3875088"/>
          <p14:tracePt t="90352" x="9312275" y="3875088"/>
          <p14:tracePt t="90362" x="9317038" y="3868738"/>
          <p14:tracePt t="90368" x="9317038" y="3863975"/>
          <p14:tracePt t="90380" x="9317038" y="3859213"/>
          <p14:tracePt t="90447" x="9317038" y="3852863"/>
          <p14:tracePt t="90463" x="9317038" y="3841750"/>
          <p14:tracePt t="90467" x="9317038" y="3836988"/>
          <p14:tracePt t="90485" x="9312275" y="3821113"/>
          <p14:tracePt t="90497" x="9305925" y="3810000"/>
          <p14:tracePt t="90514" x="9290050" y="3787775"/>
          <p14:tracePt t="90531" x="9267825" y="3767138"/>
          <p14:tracePt t="90547" x="9220200" y="3724275"/>
          <p14:tracePt t="90552" x="9209088" y="3713163"/>
          <p14:tracePt t="90564" x="9144000" y="3675063"/>
          <p14:tracePt t="90580" x="9101138" y="3648075"/>
          <p14:tracePt t="90597" x="8997950" y="3587750"/>
          <p14:tracePt t="90614" x="8912225" y="3544888"/>
          <p14:tracePt t="90631" x="8748713" y="3497263"/>
          <p14:tracePt t="90647" x="8658225" y="3459163"/>
          <p14:tracePt t="90663" x="8624888" y="3452813"/>
          <p14:tracePt t="90681" x="8489950" y="3452813"/>
          <p14:tracePt t="90697" x="8474075" y="3452813"/>
          <p14:tracePt t="90713" x="8355013" y="3452813"/>
          <p14:tracePt t="90730" x="8258175" y="3452813"/>
          <p14:tracePt t="90747" x="8186738" y="3452813"/>
          <p14:tracePt t="90764" x="8085138" y="3452813"/>
          <p14:tracePt t="90780" x="8015288" y="3452813"/>
          <p14:tracePt t="90797" x="7959725" y="3475038"/>
          <p14:tracePt t="90814" x="7878763" y="3497263"/>
          <p14:tracePt t="90830" x="7815263" y="3529013"/>
          <p14:tracePt t="90847" x="7705725" y="3609975"/>
          <p14:tracePt t="90863" x="7646988" y="3652838"/>
          <p14:tracePt t="90880" x="7597775" y="3697288"/>
          <p14:tracePt t="90897" x="7543800" y="3760788"/>
          <p14:tracePt t="90913" x="7478713" y="3821113"/>
          <p14:tracePt t="90931" x="7408863" y="3895725"/>
          <p14:tracePt t="90947" x="7366000" y="3956050"/>
          <p14:tracePt t="90963" x="7354888" y="3978275"/>
          <p14:tracePt t="90981" x="7307263" y="4079875"/>
          <p14:tracePt t="90997" x="7285038" y="4122738"/>
          <p14:tracePt t="91013" x="7262813" y="4205288"/>
          <p14:tracePt t="91030" x="7253288" y="4259263"/>
          <p14:tracePt t="91047" x="7235825" y="4329113"/>
          <p14:tracePt t="91051" x="7235825" y="4340225"/>
          <p14:tracePt t="91064" x="7219950" y="4371975"/>
          <p14:tracePt t="91080" x="7215188" y="4414838"/>
          <p14:tracePt t="91097" x="7215188" y="4475163"/>
          <p14:tracePt t="91113" x="7215188" y="4522788"/>
          <p14:tracePt t="91130" x="7215188" y="4594225"/>
          <p14:tracePt t="91147" x="7215188" y="4637088"/>
          <p14:tracePt t="91163" x="7215188" y="4668838"/>
          <p14:tracePt t="91180" x="7219950" y="4729163"/>
          <p14:tracePt t="91197" x="7285038" y="4821238"/>
          <p14:tracePt t="91213" x="7350125" y="4875213"/>
          <p14:tracePt t="91230" x="7451725" y="4972050"/>
          <p14:tracePt t="91247" x="7489825" y="5003800"/>
          <p14:tracePt t="91263" x="7700963" y="5091113"/>
          <p14:tracePt t="91282" x="7754938" y="5122863"/>
          <p14:tracePt t="91297" x="7847013" y="5149850"/>
          <p14:tracePt t="91314" x="7900988" y="5160963"/>
          <p14:tracePt t="91330" x="7986713" y="5165725"/>
          <p14:tracePt t="91347" x="8031163" y="5165725"/>
          <p14:tracePt t="91364" x="8074025" y="5165725"/>
          <p14:tracePt t="91380" x="8105775" y="5160963"/>
          <p14:tracePt t="91397" x="8154988" y="5138738"/>
          <p14:tracePt t="91414" x="8240713" y="5106988"/>
          <p14:tracePt t="91430" x="8323263" y="5084763"/>
          <p14:tracePt t="91447" x="8350250" y="5075238"/>
          <p14:tracePt t="91463" x="8413750" y="5037138"/>
          <p14:tracePt t="91480" x="8451850" y="5026025"/>
          <p14:tracePt t="91497" x="8474075" y="5021263"/>
          <p14:tracePt t="91513" x="8512175" y="4994275"/>
          <p14:tracePt t="91531" x="8539163" y="4976813"/>
          <p14:tracePt t="91547" x="8566150" y="4949825"/>
          <p14:tracePt t="91553" x="8570913" y="4945063"/>
          <p14:tracePt t="91564" x="8586788" y="4933950"/>
          <p14:tracePt t="91580" x="8631238" y="4895850"/>
          <p14:tracePt t="91597" x="8667750" y="4852988"/>
          <p14:tracePt t="91614" x="8721725" y="4799013"/>
          <p14:tracePt t="91631" x="8748713" y="4756150"/>
          <p14:tracePt t="91647" x="8766175" y="4718050"/>
          <p14:tracePt t="91663" x="8797925" y="4691063"/>
          <p14:tracePt t="91681" x="8847138" y="4637088"/>
          <p14:tracePt t="91697" x="8885238" y="4583113"/>
          <p14:tracePt t="91714" x="8905875" y="4549775"/>
          <p14:tracePt t="91730" x="8912225" y="4545013"/>
          <p14:tracePt t="91747" x="8948738" y="4491038"/>
          <p14:tracePt t="91764" x="8959850" y="4486275"/>
          <p14:tracePt t="91781" x="8975725" y="4464050"/>
          <p14:tracePt t="91797" x="9002713" y="4425950"/>
          <p14:tracePt t="91814" x="9031288" y="4398963"/>
          <p14:tracePt t="91830" x="9047163" y="4376738"/>
          <p14:tracePt t="91847" x="9063038" y="4360863"/>
          <p14:tracePt t="91863" x="9074150" y="4340225"/>
          <p14:tracePt t="91880" x="9085263" y="4322763"/>
          <p14:tracePt t="91897" x="9094788" y="4291013"/>
          <p14:tracePt t="91914" x="9117013" y="4275138"/>
          <p14:tracePt t="91930" x="9117013" y="4268788"/>
          <p14:tracePt t="91947" x="9132888" y="4241800"/>
          <p14:tracePt t="91964" x="9139238" y="4232275"/>
          <p14:tracePt t="91980" x="9159875" y="4198938"/>
          <p14:tracePt t="91997" x="9166225" y="4187825"/>
          <p14:tracePt t="92014" x="9170988" y="4176713"/>
          <p14:tracePt t="92030" x="9175750" y="4160838"/>
          <p14:tracePt t="92047" x="9186863" y="4149725"/>
          <p14:tracePt t="92064" x="9186863" y="4144963"/>
          <p14:tracePt t="92081" x="9197975" y="4117975"/>
          <p14:tracePt t="92097" x="9213850" y="4095750"/>
          <p14:tracePt t="92113" x="9220200" y="4086225"/>
          <p14:tracePt t="92130" x="9224963" y="4068763"/>
          <p14:tracePt t="92147" x="9224963" y="4052888"/>
          <p14:tracePt t="92163" x="9236075" y="4037013"/>
          <p14:tracePt t="92181" x="9236075" y="4021138"/>
          <p14:tracePt t="92197" x="9240838" y="4014788"/>
          <p14:tracePt t="92213" x="9251950" y="3994150"/>
          <p14:tracePt t="92231" x="9251950" y="3983038"/>
          <p14:tracePt t="92247" x="9251950" y="3971925"/>
          <p14:tracePt t="92264" x="9251950" y="3956050"/>
          <p14:tracePt t="92281" x="9251950" y="3933825"/>
          <p14:tracePt t="92297" x="9256713" y="3922713"/>
          <p14:tracePt t="92314" x="9256713" y="3917950"/>
          <p14:tracePt t="92330" x="9263063" y="3906838"/>
          <p14:tracePt t="92347" x="9267825" y="3886200"/>
          <p14:tracePt t="92364" x="9267825" y="3875088"/>
          <p14:tracePt t="92380" x="9267825" y="3868738"/>
          <p14:tracePt t="92397" x="9267825" y="3863975"/>
          <p14:tracePt t="92436" x="9267825" y="3859213"/>
          <p14:tracePt t="92475" x="9267825" y="3848100"/>
          <p14:tracePt t="92482" x="9267825" y="3841750"/>
          <p14:tracePt t="92496" x="9267825" y="3836988"/>
          <p14:tracePt t="92513" x="9267825" y="3825875"/>
          <p14:tracePt t="92530" x="9267825" y="3821113"/>
          <p14:tracePt t="92547" x="9267825" y="3798888"/>
          <p14:tracePt t="92553" x="9267825" y="3787775"/>
          <p14:tracePt t="92564" x="9267825" y="3771900"/>
          <p14:tracePt t="92597" x="9267825" y="3744913"/>
          <p14:tracePt t="92614" x="9267825" y="3733800"/>
          <p14:tracePt t="92630" x="9267825" y="3724275"/>
          <p14:tracePt t="92647" x="9267825" y="3717925"/>
          <p14:tracePt t="92664" x="9263063" y="3706813"/>
          <p14:tracePt t="92680" x="9256713" y="3690938"/>
          <p14:tracePt t="92697" x="9247188" y="3679825"/>
          <p14:tracePt t="92713" x="9240838" y="3663950"/>
          <p14:tracePt t="92731" x="9229725" y="3648075"/>
          <p14:tracePt t="92747" x="9224963" y="3636963"/>
          <p14:tracePt t="92764" x="9197975" y="3614738"/>
          <p14:tracePt t="92782" x="9166225" y="3598863"/>
          <p14:tracePt t="92797" x="9144000" y="3587750"/>
          <p14:tracePt t="92814" x="9117013" y="3571875"/>
          <p14:tracePt t="92830" x="9058275" y="3544888"/>
          <p14:tracePt t="92847" x="9009063" y="3517900"/>
          <p14:tracePt t="92864" x="8955088" y="3490913"/>
          <p14:tracePt t="92880" x="8921750" y="3475038"/>
          <p14:tracePt t="92897" x="8905875" y="3475038"/>
          <p14:tracePt t="92913" x="8858250" y="3448050"/>
          <p14:tracePt t="92930" x="8813800" y="3436938"/>
          <p14:tracePt t="92947" x="8721725" y="3398838"/>
          <p14:tracePt t="92964" x="8647113" y="3387725"/>
          <p14:tracePt t="92980" x="8613775" y="3378200"/>
          <p14:tracePt t="92997" x="8577263" y="3378200"/>
          <p14:tracePt t="93014" x="8512175" y="3371850"/>
          <p14:tracePt t="93030" x="8467725" y="3371850"/>
          <p14:tracePt t="93047" x="8408988" y="3371850"/>
          <p14:tracePt t="93064" x="8323263" y="3371850"/>
          <p14:tracePt t="93080" x="8251825" y="3409950"/>
          <p14:tracePt t="93097" x="8197850" y="3425825"/>
          <p14:tracePt t="93114" x="8123238" y="3470275"/>
          <p14:tracePt t="93130" x="8024813" y="3506788"/>
          <p14:tracePt t="93147" x="7912100" y="3544888"/>
          <p14:tracePt t="93164" x="7815263" y="3571875"/>
          <p14:tracePt t="93180" x="7754938" y="3598863"/>
          <p14:tracePt t="93197" x="7646988" y="3648075"/>
          <p14:tracePt t="93213" x="7593013" y="3697288"/>
          <p14:tracePt t="93231" x="7489825" y="3778250"/>
          <p14:tracePt t="93247" x="7431088" y="3825875"/>
          <p14:tracePt t="93265" x="7397750" y="3875088"/>
          <p14:tracePt t="93282" x="7388225" y="3902075"/>
          <p14:tracePt t="93297" x="7350125" y="3987800"/>
          <p14:tracePt t="93314" x="7327900" y="4025900"/>
          <p14:tracePt t="93331" x="7300913" y="4052888"/>
          <p14:tracePt t="93347" x="7273925" y="4122738"/>
          <p14:tracePt t="93363" x="7253288" y="4183063"/>
          <p14:tracePt t="93380" x="7231063" y="4248150"/>
          <p14:tracePt t="93397" x="7215188" y="4275138"/>
          <p14:tracePt t="93413" x="7208838" y="4302125"/>
          <p14:tracePt t="93430" x="7197725" y="4322763"/>
          <p14:tracePt t="93447" x="7192963" y="4344988"/>
          <p14:tracePt t="93463" x="7192963" y="4360863"/>
          <p14:tracePt t="93480" x="7188200" y="4387850"/>
          <p14:tracePt t="93513" x="7188200" y="4394200"/>
          <p14:tracePt t="93532" x="7181850" y="4394200"/>
          <p14:tracePt t="93547" x="7181850" y="4410075"/>
          <p14:tracePt t="93564" x="7177088" y="4430713"/>
          <p14:tracePt t="93581" x="7177088" y="4459288"/>
          <p14:tracePt t="93597" x="7177088" y="4475163"/>
          <p14:tracePt t="93614" x="7177088" y="4495800"/>
          <p14:tracePt t="93630" x="7177088" y="4522788"/>
          <p14:tracePt t="93647" x="7177088" y="4545013"/>
          <p14:tracePt t="93663" x="7177088" y="4583113"/>
          <p14:tracePt t="93680" x="7177088" y="4625975"/>
          <p14:tracePt t="93697" x="7177088" y="4637088"/>
          <p14:tracePt t="93713" x="7181850" y="4657725"/>
          <p14:tracePt t="93731" x="7197725" y="4706938"/>
          <p14:tracePt t="93747" x="7215188" y="4740275"/>
          <p14:tracePt t="93764" x="7231063" y="4783138"/>
          <p14:tracePt t="93780" x="7235825" y="4794250"/>
          <p14:tracePt t="93797" x="7273925" y="4852988"/>
          <p14:tracePt t="93813" x="7285038" y="4875213"/>
          <p14:tracePt t="93830" x="7307263" y="4922838"/>
          <p14:tracePt t="93847" x="7343775" y="4967288"/>
          <p14:tracePt t="93863" x="7392988" y="5026025"/>
          <p14:tracePt t="93880" x="7424738" y="5053013"/>
          <p14:tracePt t="93897" x="7451725" y="5068888"/>
          <p14:tracePt t="93913" x="7507288" y="5080000"/>
          <p14:tracePt t="93930" x="7554913" y="5095875"/>
          <p14:tracePt t="93947" x="7577138" y="5118100"/>
          <p14:tracePt t="93964" x="7581900" y="5118100"/>
          <p14:tracePt t="93980" x="7588250" y="5122863"/>
          <p14:tracePt t="93997" x="7593013" y="5129213"/>
          <p14:tracePt t="94014" x="7597775" y="5133975"/>
          <p14:tracePt t="94031" x="7624763" y="5138738"/>
          <p14:tracePt t="94047" x="7646988" y="5145088"/>
          <p14:tracePt t="94064" x="7651750" y="5149850"/>
          <p14:tracePt t="94080" x="7662863" y="5149850"/>
          <p14:tracePt t="94097" x="7673975" y="5149850"/>
          <p14:tracePt t="94114" x="7685088" y="5149850"/>
          <p14:tracePt t="94130" x="7696200" y="5149850"/>
          <p14:tracePt t="94147" x="7727950" y="5160963"/>
          <p14:tracePt t="94164" x="7750175" y="5160963"/>
          <p14:tracePt t="94180" x="7770813" y="5160963"/>
          <p14:tracePt t="94197" x="7788275" y="5160963"/>
          <p14:tracePt t="94213" x="7804150" y="5160963"/>
          <p14:tracePt t="94230" x="7824788" y="5160963"/>
          <p14:tracePt t="94247" x="7842250" y="5160963"/>
          <p14:tracePt t="94280" x="7851775" y="5160963"/>
          <p14:tracePt t="94315" x="7858125" y="5165725"/>
          <p14:tracePt t="94332" x="7869238" y="5165725"/>
          <p14:tracePt t="94364" x="7889875" y="5172075"/>
          <p14:tracePt t="94380" x="7896225" y="5172075"/>
          <p14:tracePt t="94397" x="7905750" y="5176838"/>
          <p14:tracePt t="94413" x="7916863" y="5183188"/>
          <p14:tracePt t="94451" x="7927975" y="5183188"/>
          <p14:tracePt t="94510" x="7932738" y="5183188"/>
          <p14:tracePt t="94525" x="7939088" y="5183188"/>
          <p14:tracePt t="94541" x="7943850" y="5183188"/>
          <p14:tracePt t="94554" x="7950200" y="5183188"/>
          <p14:tracePt t="94567" x="7959725" y="5183188"/>
          <p14:tracePt t="94581" x="7966075" y="5183188"/>
          <p14:tracePt t="94606" x="7977188" y="5183188"/>
          <p14:tracePt t="94618" x="7981950" y="5183188"/>
          <p14:tracePt t="94739" x="7986713" y="5183188"/>
          <p14:tracePt t="94748" x="7993063" y="5183188"/>
          <p14:tracePt t="94758" x="7997825" y="5183188"/>
          <p14:tracePt t="94767" x="8008938" y="5183188"/>
          <p14:tracePt t="94784" x="8015288" y="5183188"/>
          <p14:tracePt t="94797" x="8031163" y="5176838"/>
          <p14:tracePt t="94828" x="8042275" y="5176838"/>
          <p14:tracePt t="94834" x="8047038" y="5165725"/>
          <p14:tracePt t="94851" x="8058150" y="5160963"/>
          <p14:tracePt t="94864" x="8069263" y="5156200"/>
          <p14:tracePt t="94880" x="8074025" y="5156200"/>
          <p14:tracePt t="94897" x="8089900" y="5149850"/>
          <p14:tracePt t="94914" x="8101013" y="5149850"/>
          <p14:tracePt t="94931" x="8105775" y="5145088"/>
          <p14:tracePt t="94947" x="8128000" y="5138738"/>
          <p14:tracePt t="94980" x="8128000" y="5133975"/>
          <p14:tracePt t="95006" x="8139113" y="5122863"/>
          <p14:tracePt t="95021" x="8143875" y="5122863"/>
          <p14:tracePt t="95031" x="8154988" y="5118100"/>
          <p14:tracePt t="95047" x="8159750" y="5111750"/>
          <p14:tracePt t="95064" x="8166100" y="5106988"/>
          <p14:tracePt t="95080" x="8177213" y="5102225"/>
          <p14:tracePt t="95097" x="8181975" y="5095875"/>
          <p14:tracePt t="95113" x="8197850" y="5091113"/>
          <p14:tracePt t="95131" x="8224838" y="5068888"/>
          <p14:tracePt t="95147" x="8240713" y="5064125"/>
          <p14:tracePt t="95164" x="8258175" y="5057775"/>
          <p14:tracePt t="95180" x="8278813" y="5037138"/>
          <p14:tracePt t="95197" x="8301038" y="5026025"/>
          <p14:tracePt t="95214" x="8316913" y="5014913"/>
          <p14:tracePt t="95230" x="8332788" y="5010150"/>
          <p14:tracePt t="95247" x="8339138" y="5003800"/>
          <p14:tracePt t="95264" x="8350250" y="4999038"/>
          <p14:tracePt t="95283" x="8366125" y="4983163"/>
          <p14:tracePt t="95297" x="8386763" y="4972050"/>
          <p14:tracePt t="95314" x="8397875" y="4960938"/>
          <p14:tracePt t="95331" x="8420100" y="4945063"/>
          <p14:tracePt t="95347" x="8440738" y="4929188"/>
          <p14:tracePt t="95364" x="8458200" y="4911725"/>
          <p14:tracePt t="95381" x="8478838" y="4902200"/>
          <p14:tracePt t="95397" x="8489950" y="4895850"/>
          <p14:tracePt t="95413" x="8512175" y="4875213"/>
          <p14:tracePt t="95430" x="8523288" y="4864100"/>
          <p14:tracePt t="95464" x="8539163" y="4841875"/>
          <p14:tracePt t="95480" x="8550275" y="4830763"/>
          <p14:tracePt t="95497" x="8566150" y="4814888"/>
          <p14:tracePt t="95514" x="8577263" y="4799013"/>
          <p14:tracePt t="95530" x="8577263" y="4787900"/>
          <p14:tracePt t="95547" x="8586788" y="4760913"/>
          <p14:tracePt t="95554" x="8604250" y="4733925"/>
          <p14:tracePt t="95564" x="8609013" y="4722813"/>
          <p14:tracePt t="95580" x="8620125" y="4706938"/>
          <p14:tracePt t="95597" x="8636000" y="4668838"/>
          <p14:tracePt t="95614" x="8647113" y="4625975"/>
          <p14:tracePt t="95630" x="8678863" y="4576763"/>
          <p14:tracePt t="95647" x="8701088" y="4545013"/>
          <p14:tracePt t="95663" x="8705850" y="4495800"/>
          <p14:tracePt t="95680" x="8728075" y="4452938"/>
          <p14:tracePt t="95697" x="8743950" y="4414838"/>
          <p14:tracePt t="95732" x="8743950" y="4410075"/>
          <p14:tracePt t="95747" x="8748713" y="4403725"/>
          <p14:tracePt t="95764" x="8759825" y="4394200"/>
          <p14:tracePt t="95781" x="8786813" y="4344988"/>
          <p14:tracePt t="95797" x="8809038" y="4329113"/>
          <p14:tracePt t="95814" x="8813800" y="4318000"/>
          <p14:tracePt t="95830" x="8831263" y="4295775"/>
          <p14:tracePt t="95847" x="8840788" y="4279900"/>
          <p14:tracePt t="95864" x="8858250" y="4264025"/>
          <p14:tracePt t="95881" x="8878888" y="4248150"/>
          <p14:tracePt t="95897" x="8890000" y="4241800"/>
          <p14:tracePt t="95913" x="8912225" y="4221163"/>
          <p14:tracePt t="95931" x="8921750" y="4210050"/>
          <p14:tracePt t="95963" x="8955088" y="4194175"/>
          <p14:tracePt t="95980" x="8959850" y="4183063"/>
          <p14:tracePt t="95997" x="8982075" y="4156075"/>
          <p14:tracePt t="96014" x="9002713" y="4133850"/>
          <p14:tracePt t="96030" x="9009063" y="4122738"/>
          <p14:tracePt t="96047" x="9024938" y="4106863"/>
          <p14:tracePt t="96052" x="9036050" y="4095750"/>
          <p14:tracePt t="96064" x="9040813" y="4079875"/>
          <p14:tracePt t="96080" x="9051925" y="4064000"/>
          <p14:tracePt t="96097" x="9067800" y="4025900"/>
          <p14:tracePt t="96114" x="9074150" y="4014788"/>
          <p14:tracePt t="96130" x="9094788" y="3978275"/>
          <p14:tracePt t="96147" x="9094788" y="3956050"/>
          <p14:tracePt t="96163" x="9094788" y="3940175"/>
          <p14:tracePt t="96180" x="9094788" y="3906838"/>
          <p14:tracePt t="96197" x="9094788" y="3890963"/>
          <p14:tracePt t="96214" x="9094788" y="3868738"/>
          <p14:tracePt t="96230" x="9094788" y="3863975"/>
          <p14:tracePt t="96247" x="9094788" y="3848100"/>
          <p14:tracePt t="96264" x="9094788" y="3832225"/>
          <p14:tracePt t="96282" x="9094788" y="3810000"/>
          <p14:tracePt t="96297" x="9094788" y="3787775"/>
          <p14:tracePt t="96314" x="9094788" y="3783013"/>
          <p14:tracePt t="96331" x="9078913" y="3760788"/>
          <p14:tracePt t="96347" x="9063038" y="3740150"/>
          <p14:tracePt t="96364" x="9031288" y="3713163"/>
          <p14:tracePt t="96380" x="8986838" y="3679825"/>
          <p14:tracePt t="96397" x="8921750" y="3641725"/>
          <p14:tracePt t="96413" x="8867775" y="3609975"/>
          <p14:tracePt t="96430" x="8836025" y="3594100"/>
          <p14:tracePt t="96447" x="8782050" y="3587750"/>
          <p14:tracePt t="96463" x="8739188" y="3560763"/>
          <p14:tracePt t="96480" x="8685213" y="3551238"/>
          <p14:tracePt t="96498" x="8647113" y="3540125"/>
          <p14:tracePt t="96514" x="8636000" y="3540125"/>
          <p14:tracePt t="96531" x="8582025" y="3540125"/>
          <p14:tracePt t="96547" x="8523288" y="3540125"/>
          <p14:tracePt t="96564" x="8478838" y="3540125"/>
          <p14:tracePt t="96580" x="8451850" y="3540125"/>
          <p14:tracePt t="96597" x="8431213" y="3540125"/>
          <p14:tracePt t="96614" x="8328025" y="3540125"/>
          <p14:tracePt t="96630" x="8285163" y="3540125"/>
          <p14:tracePt t="96647" x="8220075" y="3560763"/>
          <p14:tracePt t="96663" x="8159750" y="3594100"/>
          <p14:tracePt t="96680" x="8085138" y="3641725"/>
          <p14:tracePt t="96697" x="8008938" y="3697288"/>
          <p14:tracePt t="96714" x="7966075" y="3740150"/>
          <p14:tracePt t="96730" x="7885113" y="3805238"/>
          <p14:tracePt t="96747" x="7842250" y="3852863"/>
          <p14:tracePt t="96765" x="7754938" y="3917950"/>
          <p14:tracePt t="96780" x="7712075" y="3956050"/>
          <p14:tracePt t="96797" x="7685088" y="3978275"/>
          <p14:tracePt t="96813" x="7651750" y="4010025"/>
          <p14:tracePt t="96832" x="7608888" y="4086225"/>
          <p14:tracePt t="96847" x="7593013" y="4122738"/>
          <p14:tracePt t="96864" x="7543800" y="4176713"/>
          <p14:tracePt t="96881" x="7512050" y="4252913"/>
          <p14:tracePt t="96897" x="7489825" y="4302125"/>
          <p14:tracePt t="96914" x="7478713" y="4340225"/>
          <p14:tracePt t="96930" x="7473950" y="4394200"/>
          <p14:tracePt t="96947" x="7451725" y="4452938"/>
          <p14:tracePt t="96963" x="7442200" y="4533900"/>
          <p14:tracePt t="96980" x="7431088" y="4603750"/>
          <p14:tracePt t="96997" x="7424738" y="4637088"/>
          <p14:tracePt t="97014" x="7424738" y="4713288"/>
          <p14:tracePt t="97031" x="7424738" y="4760913"/>
          <p14:tracePt t="97047" x="7424738" y="4821238"/>
          <p14:tracePt t="97064" x="7424738" y="4857750"/>
          <p14:tracePt t="97080" x="7424738" y="4864100"/>
          <p14:tracePt t="97097" x="7424738" y="4911725"/>
          <p14:tracePt t="97114" x="7424738" y="4929188"/>
          <p14:tracePt t="97130" x="7424738" y="4972050"/>
          <p14:tracePt t="97147" x="7431088" y="5003800"/>
          <p14:tracePt t="97163" x="7458075" y="5064125"/>
          <p14:tracePt t="97180" x="7473950" y="5091113"/>
          <p14:tracePt t="97197" x="7485063" y="5118100"/>
          <p14:tracePt t="97213" x="7500938" y="5149850"/>
          <p14:tracePt t="97230" x="7527925" y="5192713"/>
          <p14:tracePt t="97247" x="7543800" y="5237163"/>
          <p14:tracePt t="97265" x="7577138" y="5264150"/>
          <p14:tracePt t="97281" x="7597775" y="5295900"/>
          <p14:tracePt t="97297" x="7604125" y="5302250"/>
          <p14:tracePt t="97314" x="7620000" y="5322888"/>
          <p14:tracePt t="97330" x="7631113" y="5334000"/>
          <p14:tracePt t="97347" x="7635875" y="5338763"/>
          <p14:tracePt t="97364" x="7651750" y="5349875"/>
          <p14:tracePt t="97381" x="7669213" y="5356225"/>
          <p14:tracePt t="97413" x="7673975" y="5365750"/>
          <p14:tracePt t="97430" x="7678738" y="5376863"/>
          <p14:tracePt t="97447" x="7685088" y="5383213"/>
          <p14:tracePt t="97463" x="7696200" y="5392738"/>
          <p14:tracePt t="97480" x="7700963" y="5399088"/>
          <p14:tracePt t="97501" x="7705725" y="5399088"/>
          <p14:tracePt t="97514" x="7712075" y="5399088"/>
          <p14:tracePt t="97530" x="7743825" y="5399088"/>
          <p14:tracePt t="97547" x="7777163" y="5399088"/>
          <p14:tracePt t="97564" x="7797800" y="5399088"/>
          <p14:tracePt t="97581" x="7808913" y="5399088"/>
          <p14:tracePt t="97597" x="7847013" y="5399088"/>
          <p14:tracePt t="97614" x="7858125" y="5399088"/>
          <p14:tracePt t="97630" x="7878763" y="5399088"/>
          <p14:tracePt t="97647" x="7905750" y="5399088"/>
          <p14:tracePt t="97664" x="7950200" y="5392738"/>
          <p14:tracePt t="97680" x="7977188" y="5383213"/>
          <p14:tracePt t="97697" x="7993063" y="5365750"/>
          <p14:tracePt t="97713" x="8031163" y="5349875"/>
          <p14:tracePt t="97730" x="8051800" y="5345113"/>
          <p14:tracePt t="97747" x="8096250" y="5311775"/>
          <p14:tracePt t="97765" x="8139113" y="5280025"/>
          <p14:tracePt t="97780" x="8170863" y="5253038"/>
          <p14:tracePt t="97797" x="8220075" y="5230813"/>
          <p14:tracePt t="97814" x="8262938" y="5199063"/>
          <p14:tracePt t="97831" x="8355013" y="5133975"/>
          <p14:tracePt t="97847" x="8397875" y="5102225"/>
          <p14:tracePt t="97864" x="8451850" y="5057775"/>
          <p14:tracePt t="97880" x="8478838" y="5041900"/>
          <p14:tracePt t="97897" x="8489950" y="5030788"/>
          <p14:tracePt t="97914" x="8570913" y="4949825"/>
          <p14:tracePt t="97930" x="8604250" y="4918075"/>
          <p14:tracePt t="97947" x="8636000" y="4884738"/>
          <p14:tracePt t="97964" x="8667750" y="4864100"/>
          <p14:tracePt t="97980" x="8705850" y="4826000"/>
          <p14:tracePt t="97997" x="8743950" y="4799013"/>
          <p14:tracePt t="98014" x="8759825" y="4783138"/>
          <p14:tracePt t="98033" x="8809038" y="4745038"/>
          <p14:tracePt t="98047" x="8836025" y="4706938"/>
          <p14:tracePt t="98064" x="8863013" y="4691063"/>
          <p14:tracePt t="98080" x="8885238" y="4652963"/>
          <p14:tracePt t="98097" x="8894763" y="4641850"/>
          <p14:tracePt t="98114" x="8928100" y="4603750"/>
          <p14:tracePt t="98130" x="8955088" y="4567238"/>
          <p14:tracePt t="98147" x="8986838" y="4533900"/>
          <p14:tracePt t="98164" x="9002713" y="4506913"/>
          <p14:tracePt t="98180" x="9020175" y="4479925"/>
          <p14:tracePt t="98197" x="9036050" y="4452938"/>
          <p14:tracePt t="98213" x="9047163" y="4437063"/>
          <p14:tracePt t="98231" x="9063038" y="4410075"/>
          <p14:tracePt t="98247" x="9074150" y="4394200"/>
          <p14:tracePt t="98264" x="9090025" y="4356100"/>
          <p14:tracePt t="98280" x="9112250" y="4318000"/>
          <p14:tracePt t="98297" x="9117013" y="4302125"/>
          <p14:tracePt t="98314" x="9139238" y="4264025"/>
          <p14:tracePt t="98332" x="9148763" y="4232275"/>
          <p14:tracePt t="98347" x="9159875" y="4210050"/>
          <p14:tracePt t="98363" x="9170988" y="4194175"/>
          <p14:tracePt t="98381" x="9182100" y="4183063"/>
          <p14:tracePt t="98414" x="9193213" y="4160838"/>
          <p14:tracePt t="98430" x="9197975" y="4156075"/>
          <p14:tracePt t="98447" x="9202738" y="4140200"/>
          <p14:tracePt t="98464" x="9202738" y="4133850"/>
          <p14:tracePt t="98480" x="9209088" y="4106863"/>
          <p14:tracePt t="98515" x="9213850" y="4090988"/>
          <p14:tracePt t="98530" x="9224963" y="4068763"/>
          <p14:tracePt t="98548" x="9224963" y="4064000"/>
          <p14:tracePt t="98553" x="9224963" y="4059238"/>
          <p14:tracePt t="98564" x="9224963" y="4041775"/>
          <p14:tracePt t="98580" x="9229725" y="4025900"/>
          <p14:tracePt t="98597" x="9236075" y="3998913"/>
          <p14:tracePt t="98614" x="9240838" y="3971925"/>
          <p14:tracePt t="98630" x="9240838" y="3951288"/>
          <p14:tracePt t="98647" x="9240838" y="3922713"/>
          <p14:tracePt t="98664" x="9240838" y="3917950"/>
          <p14:tracePt t="98680" x="9240838" y="3890963"/>
          <p14:tracePt t="98697" x="9240838" y="3875088"/>
          <p14:tracePt t="98714" x="9240838" y="3859213"/>
          <p14:tracePt t="98730" x="9240838" y="3848100"/>
          <p14:tracePt t="98747" x="9240838" y="3825875"/>
          <p14:tracePt t="98764" x="9240838" y="3821113"/>
          <p14:tracePt t="98781" x="9240838" y="3805238"/>
          <p14:tracePt t="98797" x="9240838" y="3794125"/>
          <p14:tracePt t="98815" x="9240838" y="3783013"/>
          <p14:tracePt t="98830" x="9240838" y="3760788"/>
          <p14:tracePt t="98847" x="9236075" y="3744913"/>
          <p14:tracePt t="98864" x="9236075" y="3740150"/>
          <p14:tracePt t="98881" x="9224963" y="3713163"/>
          <p14:tracePt t="98897" x="9213850" y="3702050"/>
          <p14:tracePt t="98914" x="9197975" y="3675063"/>
          <p14:tracePt t="98930" x="9186863" y="3668713"/>
          <p14:tracePt t="98947" x="9148763" y="3632200"/>
          <p14:tracePt t="98964" x="9112250" y="3605213"/>
          <p14:tracePt t="98980" x="9078913" y="3578225"/>
          <p14:tracePt t="98997" x="9009063" y="3529013"/>
          <p14:tracePt t="99014" x="8955088" y="3502025"/>
          <p14:tracePt t="99031" x="8863013" y="3463925"/>
          <p14:tracePt t="99047" x="8777288" y="3443288"/>
          <p14:tracePt t="99064" x="8743950" y="3436938"/>
          <p14:tracePt t="99080" x="8667750" y="3421063"/>
          <p14:tracePt t="99097" x="8559800" y="3421063"/>
          <p14:tracePt t="99114" x="8494713" y="3421063"/>
          <p14:tracePt t="99130" x="8420100" y="3421063"/>
          <p14:tracePt t="99147" x="8386763" y="3421063"/>
          <p14:tracePt t="99163" x="8296275" y="3421063"/>
          <p14:tracePt t="99180" x="8258175" y="3421063"/>
          <p14:tracePt t="99197" x="8208963" y="3421063"/>
          <p14:tracePt t="99214" x="8177213" y="3421063"/>
          <p14:tracePt t="99230" x="8132763" y="3421063"/>
          <p14:tracePt t="99247" x="8101013" y="3425825"/>
          <p14:tracePt t="99264" x="8074025" y="3452813"/>
          <p14:tracePt t="99281" x="8031163" y="3470275"/>
          <p14:tracePt t="99297" x="7993063" y="3486150"/>
          <p14:tracePt t="99314" x="7959725" y="3506788"/>
          <p14:tracePt t="99331" x="7912100" y="3533775"/>
          <p14:tracePt t="99347" x="7889875" y="3544888"/>
          <p14:tracePt t="99364" x="7862888" y="3571875"/>
          <p14:tracePt t="99381" x="7781925" y="3636963"/>
          <p14:tracePt t="99397" x="7732713" y="3679825"/>
          <p14:tracePt t="99414" x="7678738" y="3706813"/>
          <p14:tracePt t="99431" x="7631113" y="3751263"/>
          <p14:tracePt t="99447" x="7593013" y="3794125"/>
          <p14:tracePt t="99464" x="7566025" y="3825875"/>
          <p14:tracePt t="99480" x="7507288" y="3890963"/>
          <p14:tracePt t="99497" x="7469188" y="3951288"/>
          <p14:tracePt t="99514" x="7408863" y="4037013"/>
          <p14:tracePt t="99531" x="7366000" y="4106863"/>
          <p14:tracePt t="99547" x="7343775" y="4140200"/>
          <p14:tracePt t="99552" x="7316788" y="4194175"/>
          <p14:tracePt t="99564" x="7307263" y="4214813"/>
          <p14:tracePt t="99581" x="7285038" y="4259263"/>
          <p14:tracePt t="99597" x="7258050" y="4333875"/>
          <p14:tracePt t="99614" x="7242175" y="4371975"/>
          <p14:tracePt t="99630" x="7235825" y="4383088"/>
          <p14:tracePt t="99647" x="7231063" y="4421188"/>
          <p14:tracePt t="99664" x="7224713" y="4430713"/>
          <p14:tracePt t="99680" x="7219950" y="4468813"/>
          <p14:tracePt t="99697" x="7219950" y="4495800"/>
          <p14:tracePt t="99714" x="7215188" y="4533900"/>
          <p14:tracePt t="99730" x="7215188" y="4576763"/>
          <p14:tracePt t="99747" x="7215188" y="4594225"/>
          <p14:tracePt t="99764" x="7215188" y="4637088"/>
          <p14:tracePt t="99780" x="7215188" y="4652963"/>
          <p14:tracePt t="99797" x="7215188" y="4691063"/>
          <p14:tracePt t="99814" x="7224713" y="4722813"/>
          <p14:tracePt t="99831" x="7231063" y="4756150"/>
          <p14:tracePt t="99847" x="7253288" y="4814888"/>
          <p14:tracePt t="99864" x="7273925" y="4848225"/>
          <p14:tracePt t="99880" x="7312025" y="4911725"/>
          <p14:tracePt t="99897" x="7327900" y="4945063"/>
          <p14:tracePt t="99914" x="7339013" y="4956175"/>
          <p14:tracePt t="99931" x="7392988" y="5014913"/>
          <p14:tracePt t="99947" x="7408863" y="5041900"/>
          <p14:tracePt t="99964" x="7435850" y="5080000"/>
          <p14:tracePt t="99980" x="7462838" y="5106988"/>
          <p14:tracePt t="99997" x="7485063" y="5122863"/>
          <p14:tracePt t="100014" x="7500938" y="5138738"/>
          <p14:tracePt t="100031" x="7516813" y="5156200"/>
          <p14:tracePt t="100047" x="7539038" y="5172075"/>
          <p14:tracePt t="100053" x="7570788" y="5183188"/>
          <p14:tracePt t="100064" x="7577138" y="5187950"/>
          <p14:tracePt t="100081" x="7624763" y="5221288"/>
          <p14:tracePt t="100097" x="7662863" y="5230813"/>
          <p14:tracePt t="100113" x="7678738" y="5237163"/>
          <p14:tracePt t="100131" x="7716838" y="5253038"/>
          <p14:tracePt t="100147" x="7732713" y="5253038"/>
          <p14:tracePt t="100163" x="7761288" y="5253038"/>
          <p14:tracePt t="100180" x="7781925" y="5253038"/>
          <p14:tracePt t="100197" x="7808913" y="5253038"/>
          <p14:tracePt t="100214" x="7831138" y="5253038"/>
          <p14:tracePt t="100230" x="7858125" y="5253038"/>
          <p14:tracePt t="100247" x="7885113" y="5253038"/>
          <p14:tracePt t="100264" x="7905750" y="5253038"/>
          <p14:tracePt t="100280" x="7939088" y="5253038"/>
          <p14:tracePt t="100297" x="7959725" y="5253038"/>
          <p14:tracePt t="100314" x="7977188" y="5253038"/>
          <p14:tracePt t="100331" x="8004175" y="5248275"/>
          <p14:tracePt t="100347" x="8024813" y="5248275"/>
          <p14:tracePt t="100364" x="8062913" y="5237163"/>
          <p14:tracePt t="100380" x="8089900" y="5230813"/>
          <p14:tracePt t="100397" x="8101013" y="5230813"/>
          <p14:tracePt t="100414" x="8154988" y="5203825"/>
          <p14:tracePt t="100430" x="8213725" y="5183188"/>
          <p14:tracePt t="100447" x="8274050" y="5172075"/>
          <p14:tracePt t="100463" x="8316913" y="5149850"/>
          <p14:tracePt t="100480" x="8355013" y="5133975"/>
          <p14:tracePt t="100497" x="8382000" y="5122863"/>
          <p14:tracePt t="100514" x="8420100" y="5091113"/>
          <p14:tracePt t="100532" x="8440738" y="5080000"/>
          <p14:tracePt t="100547" x="8478838" y="5057775"/>
          <p14:tracePt t="100553" x="8512175" y="5021263"/>
          <p14:tracePt t="100564" x="8523288" y="5014913"/>
          <p14:tracePt t="100581" x="8566150" y="4972050"/>
          <p14:tracePt t="100597" x="8586788" y="4938713"/>
          <p14:tracePt t="100614" x="8593138" y="4933950"/>
          <p14:tracePt t="100630" x="8609013" y="4911725"/>
          <p14:tracePt t="100647" x="8647113" y="4875213"/>
          <p14:tracePt t="100664" x="8674100" y="4848225"/>
          <p14:tracePt t="100680" x="8689975" y="4826000"/>
          <p14:tracePt t="100697" x="8716963" y="4799013"/>
          <p14:tracePt t="100714" x="8748713" y="4767263"/>
          <p14:tracePt t="100730" x="8759825" y="4756150"/>
          <p14:tracePt t="100747" x="8770938" y="4733925"/>
          <p14:tracePt t="100765" x="8786813" y="4713288"/>
          <p14:tracePt t="100782" x="8804275" y="4684713"/>
          <p14:tracePt t="100797" x="8813800" y="4679950"/>
          <p14:tracePt t="100814" x="8836025" y="4664075"/>
          <p14:tracePt t="100831" x="8847138" y="4652963"/>
          <p14:tracePt t="100847" x="8851900" y="4630738"/>
          <p14:tracePt t="100864" x="8863013" y="4614863"/>
          <p14:tracePt t="100880" x="8885238" y="4587875"/>
          <p14:tracePt t="100897" x="8890000" y="4572000"/>
          <p14:tracePt t="100914" x="8901113" y="4556125"/>
          <p14:tracePt t="100930" x="8932863" y="4502150"/>
          <p14:tracePt t="100947" x="8939213" y="4475163"/>
          <p14:tracePt t="100964" x="8948738" y="4459288"/>
          <p14:tracePt t="100981" x="8955088" y="4430713"/>
          <p14:tracePt t="100997" x="8966200" y="4410075"/>
          <p14:tracePt t="101014" x="8970963" y="4398963"/>
          <p14:tracePt t="101030" x="8975725" y="4371975"/>
          <p14:tracePt t="101047" x="8986838" y="4340225"/>
          <p14:tracePt t="101053" x="8986838" y="4333875"/>
          <p14:tracePt t="101065" x="8997950" y="4318000"/>
          <p14:tracePt t="101080" x="9002713" y="4291013"/>
          <p14:tracePt t="101097" x="9020175" y="4268788"/>
          <p14:tracePt t="101114" x="9024938" y="4248150"/>
          <p14:tracePt t="101131" x="9036050" y="4221163"/>
          <p14:tracePt t="101147" x="9040813" y="4214813"/>
          <p14:tracePt t="101164" x="9040813" y="4205288"/>
          <p14:tracePt t="101180" x="9047163" y="4187825"/>
          <p14:tracePt t="101197" x="9058275" y="4167188"/>
          <p14:tracePt t="101214" x="9063038" y="4144963"/>
          <p14:tracePt t="101230" x="9063038" y="4133850"/>
          <p14:tracePt t="101247" x="9067800" y="4122738"/>
          <p14:tracePt t="101264" x="9067800" y="4102100"/>
          <p14:tracePt t="101281" x="9074150" y="4090988"/>
          <p14:tracePt t="101297" x="9074150" y="4075113"/>
          <p14:tracePt t="101314" x="9074150" y="4059238"/>
          <p14:tracePt t="101331" x="9078913" y="4048125"/>
          <p14:tracePt t="101347" x="9078913" y="4037013"/>
          <p14:tracePt t="101364" x="9078913" y="4014788"/>
          <p14:tracePt t="101380" x="9078913" y="4010025"/>
          <p14:tracePt t="101397" x="9078913" y="4005263"/>
          <p14:tracePt t="101413" x="9085263" y="3998913"/>
          <p14:tracePt t="101430" x="9085263" y="3987800"/>
          <p14:tracePt t="101447" x="9090025" y="3978275"/>
          <p14:tracePt t="101464" x="9090025" y="3967163"/>
          <p14:tracePt t="101480" x="9090025" y="3960813"/>
          <p14:tracePt t="101497" x="9094788" y="3951288"/>
          <p14:tracePt t="101514" x="9094788" y="3933825"/>
          <p14:tracePt t="101531" x="9112250" y="3913188"/>
          <p14:tracePt t="101564" x="9112250" y="3902075"/>
          <p14:tracePt t="101581" x="9112250" y="3895725"/>
          <p14:tracePt t="101597" x="9112250" y="3879850"/>
          <p14:tracePt t="101614" x="9117013" y="3879850"/>
          <p14:tracePt t="101630" x="9117013" y="3868738"/>
          <p14:tracePt t="101647" x="9117013" y="3859213"/>
          <p14:tracePt t="101664" x="9117013" y="3852863"/>
          <p14:tracePt t="101680" x="9117013" y="3841750"/>
          <p14:tracePt t="101697" x="9117013" y="3832225"/>
          <p14:tracePt t="101730" x="9117013" y="3821113"/>
          <p14:tracePt t="101747" x="9117013" y="3814763"/>
          <p14:tracePt t="101764" x="9117013" y="3798888"/>
          <p14:tracePt t="101780" x="9117013" y="3794125"/>
          <p14:tracePt t="101797" x="9117013" y="3787775"/>
          <p14:tracePt t="101814" x="9117013" y="3771900"/>
          <p14:tracePt t="101830" x="9117013" y="3767138"/>
          <p14:tracePt t="101847" x="9117013" y="3751263"/>
          <p14:tracePt t="101897" x="9117013" y="3744913"/>
          <p14:tracePt t="101901" x="9117013" y="3740150"/>
          <p14:tracePt t="101914" x="9112250" y="3733800"/>
          <p14:tracePt t="101930" x="9094788" y="3713163"/>
          <p14:tracePt t="101947" x="9090025" y="3713163"/>
          <p14:tracePt t="101964" x="9085263" y="3702050"/>
          <p14:tracePt t="101980" x="9051925" y="3686175"/>
          <p14:tracePt t="101997" x="9047163" y="3679825"/>
          <p14:tracePt t="102014" x="9009063" y="3663950"/>
          <p14:tracePt t="102032" x="8986838" y="3652838"/>
          <p14:tracePt t="102048" x="8943975" y="3636963"/>
          <p14:tracePt t="102053" x="8921750" y="3625850"/>
          <p14:tracePt t="102066" x="8901113" y="3609975"/>
          <p14:tracePt t="102080" x="8890000" y="3605213"/>
          <p14:tracePt t="102097" x="8863013" y="3587750"/>
          <p14:tracePt t="102114" x="8847138" y="3571875"/>
          <p14:tracePt t="102131" x="8836025" y="3560763"/>
          <p14:tracePt t="102147" x="8820150" y="3556000"/>
          <p14:tracePt t="102164" x="8813800" y="3556000"/>
          <p14:tracePt t="102181" x="8770938" y="3540125"/>
          <p14:tracePt t="102197" x="8755063" y="3540125"/>
          <p14:tracePt t="102214" x="8721725" y="3529013"/>
          <p14:tracePt t="102230" x="8701088" y="3513138"/>
          <p14:tracePt t="102247" x="8674100" y="3506788"/>
          <p14:tracePt t="102265" x="8647113" y="3497263"/>
          <p14:tracePt t="102280" x="8631238" y="3490913"/>
          <p14:tracePt t="102297" x="8586788" y="3479800"/>
          <p14:tracePt t="102314" x="8559800" y="3475038"/>
          <p14:tracePt t="102330" x="8512175" y="3452813"/>
          <p14:tracePt t="102347" x="8489950" y="3448050"/>
          <p14:tracePt t="102364" x="8467725" y="3443288"/>
          <p14:tracePt t="102380" x="8435975" y="3436938"/>
          <p14:tracePt t="102397" x="8413750" y="3432175"/>
          <p14:tracePt t="102414" x="8382000" y="3432175"/>
          <p14:tracePt t="102430" x="8359775" y="3425825"/>
          <p14:tracePt t="102447" x="8328025" y="3425825"/>
          <p14:tracePt t="102464" x="8323263" y="3421063"/>
          <p14:tracePt t="102481" x="8278813" y="3421063"/>
          <p14:tracePt t="102497" x="8258175" y="3421063"/>
          <p14:tracePt t="102514" x="8224838" y="3421063"/>
          <p14:tracePt t="102531" x="8204200" y="3421063"/>
          <p14:tracePt t="102549" x="8193088" y="3421063"/>
          <p14:tracePt t="102553" x="8177213" y="3421063"/>
          <p14:tracePt t="102564" x="8159750" y="3421063"/>
          <p14:tracePt t="102581" x="8150225" y="3421063"/>
          <p14:tracePt t="102597" x="8128000" y="3421063"/>
          <p14:tracePt t="102614" x="8105775" y="3421063"/>
          <p14:tracePt t="102631" x="8074025" y="3421063"/>
          <p14:tracePt t="102647" x="8047038" y="3421063"/>
          <p14:tracePt t="102664" x="8042275" y="3421063"/>
          <p14:tracePt t="102680" x="7993063" y="3421063"/>
          <p14:tracePt t="102697" x="7970838" y="3425825"/>
          <p14:tracePt t="102714" x="7954963" y="3432175"/>
          <p14:tracePt t="102731" x="7932738" y="3436938"/>
          <p14:tracePt t="102747" x="7905750" y="3459163"/>
          <p14:tracePt t="102765" x="7878763" y="3475038"/>
          <p14:tracePt t="102782" x="7869238" y="3479800"/>
          <p14:tracePt t="102797" x="7851775" y="3502025"/>
          <p14:tracePt t="102814" x="7824788" y="3529013"/>
          <p14:tracePt t="102831" x="7797800" y="3544888"/>
          <p14:tracePt t="102847" x="7777163" y="3582988"/>
          <p14:tracePt t="102864" x="7761288" y="3605213"/>
          <p14:tracePt t="102881" x="7750175" y="3625850"/>
          <p14:tracePt t="102897" x="7732713" y="3663950"/>
          <p14:tracePt t="102914" x="7700963" y="3702050"/>
          <p14:tracePt t="102931" x="7669213" y="3756025"/>
          <p14:tracePt t="102948" x="7646988" y="3810000"/>
          <p14:tracePt t="102964" x="7631113" y="3832225"/>
          <p14:tracePt t="102981" x="7588250" y="3917950"/>
          <p14:tracePt t="102997" x="7561263" y="3956050"/>
          <p14:tracePt t="103014" x="7539038" y="4010025"/>
          <p14:tracePt t="103030" x="7512050" y="4068763"/>
          <p14:tracePt t="103047" x="7469188" y="4176713"/>
          <p14:tracePt t="103053" x="7469188" y="4183063"/>
          <p14:tracePt t="103063" x="7451725" y="4248150"/>
          <p14:tracePt t="103080" x="7451725" y="4279900"/>
          <p14:tracePt t="103097" x="7435850" y="4349750"/>
          <p14:tracePt t="103114" x="7431088" y="4410075"/>
          <p14:tracePt t="103131" x="7424738" y="4513263"/>
          <p14:tracePt t="103147" x="7415213" y="4576763"/>
          <p14:tracePt t="103164" x="7415213" y="4594225"/>
          <p14:tracePt t="103180" x="7415213" y="4648200"/>
          <p14:tracePt t="103197" x="7415213" y="4702175"/>
          <p14:tracePt t="103214" x="7415213" y="4740275"/>
          <p14:tracePt t="103230" x="7415213" y="4767263"/>
          <p14:tracePt t="103247" x="7419975" y="4803775"/>
          <p14:tracePt t="103264" x="7419975" y="4814888"/>
          <p14:tracePt t="103280" x="7446963" y="4884738"/>
          <p14:tracePt t="103297" x="7458075" y="4922838"/>
          <p14:tracePt t="103314" x="7485063" y="4976813"/>
          <p14:tracePt t="103331" x="7527925" y="5030788"/>
          <p14:tracePt t="103347" x="7597775" y="5111750"/>
          <p14:tracePt t="103364" x="7642225" y="5149850"/>
          <p14:tracePt t="103380" x="7678738" y="5176838"/>
          <p14:tracePt t="103397" x="7716838" y="5192713"/>
          <p14:tracePt t="103414" x="7750175" y="5221288"/>
          <p14:tracePt t="103430" x="7777163" y="5230813"/>
          <p14:tracePt t="103447" x="7804150" y="5230813"/>
          <p14:tracePt t="103464" x="7808913" y="5230813"/>
          <p14:tracePt t="103481" x="7858125" y="5237163"/>
          <p14:tracePt t="103497" x="7862888" y="5237163"/>
          <p14:tracePt t="103514" x="7916863" y="5237163"/>
          <p14:tracePt t="103530" x="7939088" y="5237163"/>
          <p14:tracePt t="103547" x="7970838" y="5237163"/>
          <p14:tracePt t="103552" x="7977188" y="5237163"/>
          <p14:tracePt t="103563" x="7997825" y="5226050"/>
          <p14:tracePt t="103581" x="8020050" y="5214938"/>
          <p14:tracePt t="103597" x="8058150" y="5203825"/>
          <p14:tracePt t="103614" x="8078788" y="5187950"/>
          <p14:tracePt t="103630" x="8150225" y="5149850"/>
          <p14:tracePt t="103647" x="8220075" y="5133975"/>
          <p14:tracePt t="103664" x="8247063" y="5129213"/>
          <p14:tracePt t="103680" x="8301038" y="5084763"/>
          <p14:tracePt t="103697" x="8359775" y="5057775"/>
          <p14:tracePt t="103714" x="8397875" y="5041900"/>
          <p14:tracePt t="103730" x="8440738" y="5010150"/>
          <p14:tracePt t="103747" x="8462963" y="4999038"/>
          <p14:tracePt t="103764" x="8543925" y="4929188"/>
          <p14:tracePt t="103781" x="8577263" y="4891088"/>
          <p14:tracePt t="103798" x="8636000" y="4830763"/>
          <p14:tracePt t="103814" x="8678863" y="4803775"/>
          <p14:tracePt t="103831" x="8728075" y="4749800"/>
          <p14:tracePt t="103847" x="8748713" y="4722813"/>
          <p14:tracePt t="103864" x="8786813" y="4691063"/>
          <p14:tracePt t="103881" x="8820150" y="4648200"/>
          <p14:tracePt t="103897" x="8851900" y="4610100"/>
          <p14:tracePt t="103914" x="8901113" y="4549775"/>
          <p14:tracePt t="103930" x="8932863" y="4518025"/>
          <p14:tracePt t="103947" x="8939213" y="4502150"/>
          <p14:tracePt t="103964" x="8970963" y="4459288"/>
          <p14:tracePt t="103981" x="9020175" y="4414838"/>
          <p14:tracePt t="103997" x="9040813" y="4383088"/>
          <p14:tracePt t="104014" x="9063038" y="4367213"/>
          <p14:tracePt t="104033" x="9117013" y="4313238"/>
          <p14:tracePt t="104047" x="9139238" y="4291013"/>
          <p14:tracePt t="104053" x="9144000" y="4279900"/>
          <p14:tracePt t="104065" x="9155113" y="4268788"/>
          <p14:tracePt t="104081" x="9186863" y="4241800"/>
          <p14:tracePt t="104097" x="9202738" y="4214813"/>
          <p14:tracePt t="104114" x="9229725" y="4183063"/>
          <p14:tracePt t="104131" x="9256713" y="4129088"/>
          <p14:tracePt t="104147" x="9263063" y="4106863"/>
          <p14:tracePt t="104164" x="9290050" y="4068763"/>
          <p14:tracePt t="104181" x="9312275" y="4032250"/>
          <p14:tracePt t="104197" x="9321800" y="3983038"/>
          <p14:tracePt t="104214" x="9328150" y="3944938"/>
          <p14:tracePt t="104230" x="9328150" y="3929063"/>
          <p14:tracePt t="104247" x="9328150" y="3875088"/>
          <p14:tracePt t="104264" x="9328150" y="3863975"/>
          <p14:tracePt t="104280" x="9328150" y="3848100"/>
          <p14:tracePt t="104298" x="9328150" y="3836988"/>
          <p14:tracePt t="104314" x="9328150" y="3821113"/>
          <p14:tracePt t="104331" x="9328150" y="3798888"/>
          <p14:tracePt t="104347" x="9328150" y="3787775"/>
          <p14:tracePt t="104364" x="9321800" y="3767138"/>
          <p14:tracePt t="104380" x="9312275" y="3751263"/>
          <p14:tracePt t="104397" x="9290050" y="3724275"/>
          <p14:tracePt t="104414" x="9278938" y="3713163"/>
          <p14:tracePt t="104430" x="9267825" y="3706813"/>
          <p14:tracePt t="104447" x="9251950" y="3697288"/>
          <p14:tracePt t="104464" x="9229725" y="3690938"/>
          <p14:tracePt t="104480" x="9159875" y="3659188"/>
          <p14:tracePt t="104497" x="9117013" y="3641725"/>
          <p14:tracePt t="104514" x="9085263" y="3636963"/>
          <p14:tracePt t="104532" x="8966200" y="3598863"/>
          <p14:tracePt t="104547" x="8928100" y="3594100"/>
          <p14:tracePt t="104564" x="8863013" y="3587750"/>
          <p14:tracePt t="104581" x="8809038" y="3571875"/>
          <p14:tracePt t="104597" x="8739188" y="3571875"/>
          <p14:tracePt t="104614" x="8685213" y="3567113"/>
          <p14:tracePt t="104630" x="8651875" y="3567113"/>
          <p14:tracePt t="104647" x="8597900" y="3567113"/>
          <p14:tracePt t="104664" x="8532813" y="3567113"/>
          <p14:tracePt t="104681" x="8435975" y="3567113"/>
          <p14:tracePt t="104697" x="8377238" y="3567113"/>
          <p14:tracePt t="104714" x="8343900" y="3567113"/>
          <p14:tracePt t="104731" x="8224838" y="3578225"/>
          <p14:tracePt t="104747" x="8186738" y="3594100"/>
          <p14:tracePt t="104764" x="8143875" y="3605213"/>
          <p14:tracePt t="104780" x="8096250" y="3641725"/>
          <p14:tracePt t="104797" x="8042275" y="3697288"/>
          <p14:tracePt t="104814" x="8004175" y="3717925"/>
          <p14:tracePt t="104831" x="7993063" y="3733800"/>
          <p14:tracePt t="104847" x="7950200" y="3767138"/>
          <p14:tracePt t="104864" x="7927975" y="3805238"/>
          <p14:tracePt t="104880" x="7889875" y="3868738"/>
          <p14:tracePt t="104897" x="7874000" y="3929063"/>
          <p14:tracePt t="104914" x="7847013" y="3978275"/>
          <p14:tracePt t="104930" x="7824788" y="4014788"/>
          <p14:tracePt t="104947" x="7808913" y="4064000"/>
          <p14:tracePt t="104964" x="7781925" y="4194175"/>
          <p14:tracePt t="104980" x="7766050" y="4248150"/>
          <p14:tracePt t="104997" x="7743825" y="4291013"/>
          <p14:tracePt t="105014" x="7739063" y="4356100"/>
          <p14:tracePt t="105030" x="7732713" y="4448175"/>
          <p14:tracePt t="105047" x="7732713" y="4533900"/>
          <p14:tracePt t="105052" x="7732713" y="4540250"/>
          <p14:tracePt t="105063" x="7732713" y="4576763"/>
          <p14:tracePt t="105081" x="7732713" y="4621213"/>
          <p14:tracePt t="105097" x="7732713" y="4679950"/>
          <p14:tracePt t="105114" x="7732713" y="4756150"/>
          <p14:tracePt t="105130" x="7739063" y="4826000"/>
          <p14:tracePt t="105147" x="7754938" y="4868863"/>
          <p14:tracePt t="105164" x="7777163" y="4922838"/>
          <p14:tracePt t="105180" x="7781925" y="4967288"/>
          <p14:tracePt t="105197" x="7797800" y="5014913"/>
          <p14:tracePt t="105214" x="7815263" y="5041900"/>
          <p14:tracePt t="105230" x="7824788" y="5053013"/>
          <p14:tracePt t="105247" x="7831138" y="5080000"/>
          <p14:tracePt t="105265" x="7847013" y="5091113"/>
          <p14:tracePt t="105280" x="7862888" y="5106988"/>
          <p14:tracePt t="105297" x="7874000" y="5106988"/>
          <p14:tracePt t="105314" x="7900988" y="5129213"/>
          <p14:tracePt t="105331" x="7923213" y="5133975"/>
          <p14:tracePt t="105347" x="7943850" y="5133975"/>
          <p14:tracePt t="105364" x="7970838" y="5133975"/>
          <p14:tracePt t="105381" x="7997825" y="5133975"/>
          <p14:tracePt t="105397" x="8058150" y="5133975"/>
          <p14:tracePt t="105414" x="8116888" y="5118100"/>
          <p14:tracePt t="105430" x="8159750" y="5106988"/>
          <p14:tracePt t="105447" x="8220075" y="5084763"/>
          <p14:tracePt t="105464" x="8285163" y="5041900"/>
          <p14:tracePt t="105480" x="8316913" y="5026025"/>
          <p14:tracePt t="105497" x="8386763" y="4976813"/>
          <p14:tracePt t="105514" x="8431213" y="4945063"/>
          <p14:tracePt t="105530" x="8485188" y="4918075"/>
          <p14:tracePt t="105547" x="8550275" y="4857750"/>
          <p14:tracePt t="105564" x="8620125" y="4810125"/>
          <p14:tracePt t="105581" x="8647113" y="4794250"/>
          <p14:tracePt t="105597" x="8689975" y="4749800"/>
          <p14:tracePt t="105614" x="8743950" y="4718050"/>
          <p14:tracePt t="105630" x="8820150" y="4657725"/>
          <p14:tracePt t="105647" x="8878888" y="4603750"/>
          <p14:tracePt t="105664" x="8916988" y="4567238"/>
          <p14:tracePt t="105680" x="8986838" y="4495800"/>
          <p14:tracePt t="105697" x="9002713" y="4479925"/>
          <p14:tracePt t="105714" x="9040813" y="4437063"/>
          <p14:tracePt t="105730" x="9078913" y="4403725"/>
          <p14:tracePt t="105747" x="9085263" y="4398963"/>
          <p14:tracePt t="105764" x="9121775" y="4356100"/>
          <p14:tracePt t="105780" x="9155113" y="4318000"/>
          <p14:tracePt t="105797" x="9175750" y="4306888"/>
          <p14:tracePt t="105814" x="9186863" y="4291013"/>
          <p14:tracePt t="105830" x="9197975" y="4275138"/>
          <p14:tracePt t="105847" x="9202738" y="4259263"/>
          <p14:tracePt t="105864" x="9213850" y="4237038"/>
          <p14:tracePt t="105880" x="9220200" y="4221163"/>
          <p14:tracePt t="105897" x="9229725" y="4194175"/>
          <p14:tracePt t="105914" x="9236075" y="4167188"/>
          <p14:tracePt t="105930" x="9256713" y="4140200"/>
          <p14:tracePt t="105947" x="9267825" y="4117975"/>
          <p14:tracePt t="105964" x="9267825" y="4113213"/>
          <p14:tracePt t="105981" x="9274175" y="4086225"/>
          <p14:tracePt t="105997" x="9274175" y="4064000"/>
          <p14:tracePt t="106014" x="9274175" y="4025900"/>
          <p14:tracePt t="106032" x="9278938" y="3998913"/>
          <p14:tracePt t="106065" x="9278938" y="3940175"/>
          <p14:tracePt t="106080" x="9278938" y="3913188"/>
          <p14:tracePt t="106097" x="9278938" y="3895725"/>
          <p14:tracePt t="106114" x="9278938" y="3875088"/>
          <p14:tracePt t="106130" x="9278938" y="3859213"/>
          <p14:tracePt t="106147" x="9278938" y="3848100"/>
          <p14:tracePt t="106164" x="9278938" y="3836988"/>
          <p14:tracePt t="106180" x="9278938" y="3821113"/>
          <p14:tracePt t="106197" x="9263063" y="3805238"/>
          <p14:tracePt t="106214" x="9256713" y="3805238"/>
          <p14:tracePt t="106231" x="9251950" y="3794125"/>
          <p14:tracePt t="106248" x="9247188" y="3787775"/>
          <p14:tracePt t="106264" x="9236075" y="3778250"/>
          <p14:tracePt t="106281" x="9197975" y="3751263"/>
          <p14:tracePt t="106298" x="9166225" y="3733800"/>
          <p14:tracePt t="106314" x="9144000" y="3729038"/>
          <p14:tracePt t="106330" x="9117013" y="3706813"/>
          <p14:tracePt t="106347" x="9078913" y="3697288"/>
          <p14:tracePt t="106364" x="9040813" y="3679825"/>
          <p14:tracePt t="106381" x="9013825" y="3675063"/>
          <p14:tracePt t="106397" x="8982075" y="3652838"/>
          <p14:tracePt t="106414" x="8959850" y="3648075"/>
          <p14:tracePt t="106430" x="8932863" y="3636963"/>
          <p14:tracePt t="106447" x="8905875" y="3632200"/>
          <p14:tracePt t="106464" x="8905875" y="3625850"/>
          <p14:tracePt t="106481" x="8858250" y="3605213"/>
          <p14:tracePt t="106497" x="8836025" y="3605213"/>
          <p14:tracePt t="106514" x="8782050" y="3594100"/>
          <p14:tracePt t="106531" x="8748713" y="3582988"/>
          <p14:tracePt t="106548" x="8732838" y="3582988"/>
          <p14:tracePt t="106553" x="8678863" y="3582988"/>
          <p14:tracePt t="106564" x="8647113" y="3582988"/>
          <p14:tracePt t="106581" x="8636000" y="3582988"/>
          <p14:tracePt t="106597" x="8597900" y="3582988"/>
          <p14:tracePt t="106614" x="8570913" y="3582988"/>
          <p14:tracePt t="106631" x="8532813" y="3582988"/>
          <p14:tracePt t="106647" x="8512175" y="3582988"/>
          <p14:tracePt t="106664" x="8489950" y="3582988"/>
          <p14:tracePt t="106680" x="8458200" y="3582988"/>
          <p14:tracePt t="106697" x="8431213" y="3582988"/>
          <p14:tracePt t="106714" x="8377238" y="3582988"/>
          <p14:tracePt t="106731" x="8355013" y="3582988"/>
          <p14:tracePt t="106747" x="8343900" y="3582988"/>
          <p14:tracePt t="106764" x="8312150" y="3582988"/>
          <p14:tracePt t="106782" x="8285163" y="3582988"/>
          <p14:tracePt t="106797" x="8262938" y="3587750"/>
          <p14:tracePt t="106814" x="8240713" y="3587750"/>
          <p14:tracePt t="106831" x="8204200" y="3598863"/>
          <p14:tracePt t="106847" x="8181975" y="3609975"/>
          <p14:tracePt t="106864" x="8159750" y="3609975"/>
          <p14:tracePt t="106880" x="8132763" y="3614738"/>
          <p14:tracePt t="106897" x="8101013" y="3614738"/>
          <p14:tracePt t="106914" x="8074025" y="3625850"/>
          <p14:tracePt t="106931" x="8058150" y="3625850"/>
          <p14:tracePt t="106947" x="8035925" y="3632200"/>
          <p14:tracePt t="106964" x="8020050" y="3636963"/>
          <p14:tracePt t="106980" x="7997825" y="3641725"/>
          <p14:tracePt t="106997" x="7970838" y="3663950"/>
          <p14:tracePt t="107014" x="7927975" y="3690938"/>
          <p14:tracePt t="107030" x="7896225" y="3729038"/>
          <p14:tracePt t="107048" x="7874000" y="3740150"/>
          <p14:tracePt t="107053" x="7820025" y="3798888"/>
          <p14:tracePt t="107063" x="7793038" y="3821113"/>
          <p14:tracePt t="107080" x="7743825" y="3879850"/>
          <p14:tracePt t="107097" x="7716838" y="3922713"/>
          <p14:tracePt t="107114" x="7685088" y="3960813"/>
          <p14:tracePt t="107131" x="7662863" y="3994150"/>
          <p14:tracePt t="107147" x="7642225" y="4048125"/>
          <p14:tracePt t="107164" x="7631113" y="4059238"/>
          <p14:tracePt t="107180" x="7608888" y="4106863"/>
          <p14:tracePt t="107197" x="7581900" y="4160838"/>
          <p14:tracePt t="107214" x="7561263" y="4225925"/>
          <p14:tracePt t="107231" x="7539038" y="4295775"/>
          <p14:tracePt t="107247" x="7534275" y="4322763"/>
          <p14:tracePt t="107264" x="7527925" y="4360863"/>
          <p14:tracePt t="107281" x="7523163" y="4414838"/>
          <p14:tracePt t="107297" x="7523163" y="4441825"/>
          <p14:tracePt t="107314" x="7523163" y="4475163"/>
          <p14:tracePt t="107332" x="7523163" y="4518025"/>
          <p14:tracePt t="107347" x="7523163" y="4540250"/>
          <p14:tracePt t="107364" x="7523163" y="4556125"/>
          <p14:tracePt t="107381" x="7523163" y="4598988"/>
          <p14:tracePt t="107397" x="7523163" y="4637088"/>
          <p14:tracePt t="107414" x="7534275" y="4695825"/>
          <p14:tracePt t="107430" x="7550150" y="4740275"/>
          <p14:tracePt t="107447" x="7566025" y="4794250"/>
          <p14:tracePt t="107464" x="7597775" y="4830763"/>
          <p14:tracePt t="107480" x="7631113" y="4864100"/>
          <p14:tracePt t="107498" x="7646988" y="4879975"/>
          <p14:tracePt t="107514" x="7689850" y="4902200"/>
          <p14:tracePt t="107530" x="7712075" y="4906963"/>
          <p14:tracePt t="107547" x="7723188" y="4911725"/>
          <p14:tracePt t="107552" x="7750175" y="4918075"/>
          <p14:tracePt t="107565" x="7793038" y="4922838"/>
          <p14:tracePt t="107581" x="7820025" y="4933950"/>
          <p14:tracePt t="107597" x="7862888" y="4933950"/>
          <p14:tracePt t="107614" x="7905750" y="4945063"/>
          <p14:tracePt t="107630" x="7943850" y="4956175"/>
          <p14:tracePt t="107647" x="7966075" y="4960938"/>
          <p14:tracePt t="107664" x="7986713" y="4960938"/>
          <p14:tracePt t="107680" x="8004175" y="4967288"/>
          <p14:tracePt t="107697" x="8015288" y="4972050"/>
          <p14:tracePt t="107714" x="8042275" y="4983163"/>
          <p14:tracePt t="107730" x="8069263" y="4987925"/>
          <p14:tracePt t="107747" x="8078788" y="4987925"/>
          <p14:tracePt t="107764" x="8096250" y="4994275"/>
          <p14:tracePt t="107781" x="8101013" y="5003800"/>
          <p14:tracePt t="107798" x="8112125" y="5010150"/>
          <p14:tracePt t="107850" x="8116888" y="5014913"/>
          <p14:tracePt t="108409" x="8123238" y="5014913"/>
          <p14:tracePt t="108459" x="8128000" y="5010150"/>
          <p14:tracePt t="108894" x="8123238" y="5010150"/>
          <p14:tracePt t="108905" x="8116888" y="5010150"/>
          <p14:tracePt t="108914" x="8112125" y="5010150"/>
          <p14:tracePt t="108931" x="8085138" y="5010150"/>
          <p14:tracePt t="109444" x="8078788" y="5010150"/>
          <p14:tracePt t="109485" x="8078788" y="5003800"/>
          <p14:tracePt t="109513" x="8078788" y="4999038"/>
          <p14:tracePt t="109524" x="8078788" y="4994275"/>
          <p14:tracePt t="109535" x="8085138" y="4987925"/>
          <p14:tracePt t="109550" x="8089900" y="4983163"/>
          <p14:tracePt t="109581" x="8101013" y="4967288"/>
          <p14:tracePt t="109614" x="8116888" y="4945063"/>
          <p14:tracePt t="109647" x="8132763" y="4918075"/>
          <p14:tracePt t="109681" x="8143875" y="4906963"/>
          <p14:tracePt t="109712" x="8154988" y="4891088"/>
          <p14:tracePt t="109772" x="8159750" y="4891088"/>
          <p14:tracePt t="109827" x="8166100" y="4884738"/>
          <p14:tracePt t="109868" x="8166100" y="4875213"/>
          <p14:tracePt t="109913" x="8177213" y="4864100"/>
          <p14:tracePt t="109971" x="8181975" y="4857750"/>
          <p14:tracePt t="110020" x="8181975" y="4852988"/>
          <p14:tracePt t="110023" x="8186738" y="4848225"/>
          <p14:tracePt t="110043" x="8193088" y="4837113"/>
          <p14:tracePt t="110053" x="8197850" y="4826000"/>
          <p14:tracePt t="110070" x="8197850" y="4821238"/>
          <p14:tracePt t="110086" x="8204200" y="4821238"/>
          <p14:tracePt t="110101" x="8204200" y="4810125"/>
          <p14:tracePt t="110114" x="8208963" y="4803775"/>
          <p14:tracePt t="110131" x="8208963" y="4799013"/>
          <p14:tracePt t="110147" x="8213725" y="4776788"/>
          <p14:tracePt t="110180" x="8220075" y="4760913"/>
          <p14:tracePt t="110197" x="8220075" y="4749800"/>
          <p14:tracePt t="110214" x="8224838" y="4733925"/>
          <p14:tracePt t="110231" x="8240713" y="4713288"/>
          <p14:tracePt t="110248" x="8247063" y="4706938"/>
          <p14:tracePt t="110264" x="8247063" y="4684713"/>
          <p14:tracePt t="110281" x="8258175" y="4668838"/>
          <p14:tracePt t="110297" x="8269288" y="4641850"/>
          <p14:tracePt t="110314" x="8274050" y="4630738"/>
          <p14:tracePt t="110331" x="8278813" y="4630738"/>
          <p14:tracePt t="110347" x="8285163" y="4598988"/>
          <p14:tracePt t="110364" x="8296275" y="4587875"/>
          <p14:tracePt t="110381" x="8296275" y="4572000"/>
          <p14:tracePt t="110397" x="8301038" y="4556125"/>
          <p14:tracePt t="110414" x="8301038" y="4545013"/>
          <p14:tracePt t="110448" x="8301038" y="4540250"/>
          <p14:tracePt t="110464" x="8301038" y="4533900"/>
          <p14:tracePt t="110480" x="8305800" y="4529138"/>
          <p14:tracePt t="110511" x="8305800" y="4513263"/>
          <p14:tracePt t="110565" x="8305800" y="4506913"/>
          <p14:tracePt t="110702" x="8305800" y="4502150"/>
          <p14:tracePt t="110758" x="8305800" y="4491038"/>
          <p14:tracePt t="110767" x="8312150" y="4479925"/>
          <p14:tracePt t="110817" x="8316913" y="4468813"/>
          <p14:tracePt t="110861" x="8316913" y="4464050"/>
          <p14:tracePt t="111438" x="8316913" y="4459288"/>
          <p14:tracePt t="111690" x="8316913" y="4452938"/>
          <p14:tracePt t="111776" x="8328025" y="4448175"/>
          <p14:tracePt t="111792" x="8328025" y="4441825"/>
          <p14:tracePt t="111812" x="8328025" y="4430713"/>
          <p14:tracePt t="111831" x="8332788" y="4414838"/>
          <p14:tracePt t="112127" x="8339138" y="4410075"/>
          <p14:tracePt t="112910" x="8339138" y="4403725"/>
          <p14:tracePt t="112945" x="8332788" y="4403725"/>
          <p14:tracePt t="112956" x="8328025" y="4403725"/>
          <p14:tracePt t="113057" x="8323263" y="4403725"/>
          <p14:tracePt t="113062" x="8316913" y="4403725"/>
          <p14:tracePt t="113071" x="8305800" y="4414838"/>
          <p14:tracePt t="113097" x="8285163" y="4430713"/>
          <p14:tracePt t="113114" x="8274050" y="4430713"/>
          <p14:tracePt t="113130" x="8247063" y="4452938"/>
          <p14:tracePt t="113147" x="8240713" y="4459288"/>
          <p14:tracePt t="113164" x="8224838" y="4475163"/>
          <p14:tracePt t="113181" x="8181975" y="4475163"/>
          <p14:tracePt t="113197" x="8150225" y="4475163"/>
          <p14:tracePt t="113214" x="8089900" y="4475163"/>
          <p14:tracePt t="113231" x="7939088" y="4430713"/>
          <p14:tracePt t="113247" x="7770813" y="4367213"/>
          <p14:tracePt t="113265" x="7620000" y="4313238"/>
          <p14:tracePt t="113282" x="7366000" y="4176713"/>
          <p14:tracePt t="113298" x="7116763" y="4037013"/>
          <p14:tracePt t="113314" x="6988175" y="3951288"/>
          <p14:tracePt t="113331" x="6819900" y="3832225"/>
          <p14:tracePt t="113347" x="6635750" y="3713163"/>
          <p14:tracePt t="113364" x="6435725" y="3582988"/>
          <p14:tracePt t="113381" x="6300788" y="3497263"/>
          <p14:tracePt t="113397" x="6242050" y="3463925"/>
          <p14:tracePt t="113414" x="6154738" y="3414713"/>
          <p14:tracePt t="113431" x="6084888" y="3360738"/>
          <p14:tracePt t="113447" x="5999163" y="3302000"/>
          <p14:tracePt t="113464" x="5945188" y="3286125"/>
          <p14:tracePt t="113480" x="5918200" y="3259138"/>
          <p14:tracePt t="113497" x="5815013" y="3189288"/>
          <p14:tracePt t="113515" x="5772150" y="3171825"/>
          <p14:tracePt t="113530" x="5691188" y="3124200"/>
          <p14:tracePt t="113547" x="5619750" y="3070225"/>
          <p14:tracePt t="113553" x="5576888" y="3036888"/>
          <p14:tracePt t="113564" x="5484813" y="2994025"/>
          <p14:tracePt t="113580" x="5345113" y="2901950"/>
          <p14:tracePt t="113597" x="5275263" y="2863850"/>
          <p14:tracePt t="113614" x="5118100" y="2724150"/>
          <p14:tracePt t="113631" x="4972050" y="2582863"/>
          <p14:tracePt t="113647" x="4776788" y="2447925"/>
          <p14:tracePt t="113664" x="4706938" y="2378075"/>
          <p14:tracePt t="113681" x="4657725" y="2339975"/>
          <p14:tracePt t="113697" x="4587875" y="2281238"/>
          <p14:tracePt t="113714" x="4545013" y="2236788"/>
          <p14:tracePt t="113730" x="4486275" y="2189163"/>
          <p14:tracePt t="113747" x="4468813" y="2166938"/>
          <p14:tracePt t="113765" x="4464050" y="2162175"/>
          <p14:tracePt t="113804" x="4464050" y="2151063"/>
          <p14:tracePt t="113823" x="4464050" y="2144713"/>
          <p14:tracePt t="113838" x="4464050" y="2139950"/>
          <p14:tracePt t="113900" x="4464050" y="2128838"/>
          <p14:tracePt t="113914" x="4464050" y="2124075"/>
          <p14:tracePt t="113935" x="4475163" y="2124075"/>
          <p14:tracePt t="113943" x="4486275" y="2124075"/>
          <p14:tracePt t="113949" x="4495800" y="2124075"/>
          <p14:tracePt t="113964" x="4522788" y="2124075"/>
          <p14:tracePt t="113980" x="4576763" y="2124075"/>
          <p14:tracePt t="113998" x="4679950" y="2124075"/>
          <p14:tracePt t="114014" x="4767263" y="2128838"/>
          <p14:tracePt t="114030" x="4826000" y="2151063"/>
          <p14:tracePt t="114048" x="4884738" y="2166938"/>
          <p14:tracePt t="114054" x="4906963" y="2182813"/>
          <p14:tracePt t="114065" x="4949825" y="2189163"/>
          <p14:tracePt t="114081" x="4994275" y="2209800"/>
          <p14:tracePt t="114097" x="5021263" y="2216150"/>
          <p14:tracePt t="114114" x="5080000" y="2227263"/>
          <p14:tracePt t="114131" x="5129213" y="2227263"/>
          <p14:tracePt t="114147" x="5214938" y="2254250"/>
          <p14:tracePt t="114164" x="5264150" y="2254250"/>
          <p14:tracePt t="114181" x="5307013" y="2263775"/>
          <p14:tracePt t="114197" x="5356225" y="2274888"/>
          <p14:tracePt t="114214" x="5387975" y="2274888"/>
          <p14:tracePt t="114231" x="5430838" y="2286000"/>
          <p14:tracePt t="114247" x="5468938" y="2297113"/>
          <p14:tracePt t="114264" x="5502275" y="2297113"/>
          <p14:tracePt t="114281" x="5538788" y="2297113"/>
          <p14:tracePt t="114298" x="5599113" y="2312988"/>
          <p14:tracePt t="114315" x="5637213" y="2317750"/>
          <p14:tracePt t="114331" x="5668963" y="2317750"/>
          <p14:tracePt t="114347" x="5722938" y="2317750"/>
          <p14:tracePt t="114364" x="5799138" y="2324100"/>
          <p14:tracePt t="114380" x="5864225" y="2339975"/>
          <p14:tracePt t="114397" x="5900738" y="2339975"/>
          <p14:tracePt t="114414" x="5961063" y="2344738"/>
          <p14:tracePt t="114430" x="6003925" y="2362200"/>
          <p14:tracePt t="114447" x="6073775" y="2371725"/>
          <p14:tracePt t="114464" x="6127750" y="2378075"/>
          <p14:tracePt t="114480" x="6145213" y="2378075"/>
          <p14:tracePt t="114497" x="6199188" y="2382838"/>
          <p14:tracePt t="114514" x="6230938" y="2382838"/>
          <p14:tracePt t="114531" x="6242050" y="2389188"/>
          <p14:tracePt t="114564" x="6253163" y="2393950"/>
          <p14:tracePt t="114597" x="6253163" y="2398713"/>
          <p14:tracePt t="114609" x="6246813" y="2416175"/>
          <p14:tracePt t="114630" x="6226175" y="2427288"/>
          <p14:tracePt t="114647" x="6176963" y="2443163"/>
          <p14:tracePt t="114664" x="6118225" y="2463800"/>
          <p14:tracePt t="114681" x="6046788" y="2470150"/>
          <p14:tracePt t="114697" x="5927725" y="2470150"/>
          <p14:tracePt t="114714" x="5756275" y="2470150"/>
          <p14:tracePt t="114731" x="5491163" y="2470150"/>
          <p14:tracePt t="114748" x="5138738" y="2470150"/>
          <p14:tracePt t="114764" x="4987925" y="2463800"/>
          <p14:tracePt t="114781" x="4279900" y="2371725"/>
          <p14:tracePt t="114798" x="4075113" y="2344738"/>
          <p14:tracePt t="114814" x="3760788" y="2328863"/>
          <p14:tracePt t="114831" x="3517900" y="2312988"/>
          <p14:tracePt t="114847" x="3236913" y="2290763"/>
          <p14:tracePt t="114864" x="3074988" y="2290763"/>
          <p14:tracePt t="114881" x="2962275" y="2281238"/>
          <p14:tracePt t="114897" x="2836863" y="2263775"/>
          <p14:tracePt t="114914" x="2751138" y="2254250"/>
          <p14:tracePt t="114931" x="2620963" y="2232025"/>
          <p14:tracePt t="114947" x="2517775" y="2216150"/>
          <p14:tracePt t="114964" x="2501900" y="2216150"/>
          <p14:tracePt t="114981" x="2454275" y="2216150"/>
          <p14:tracePt t="114998" x="2398713" y="2216150"/>
          <p14:tracePt t="115014" x="2362200" y="2205038"/>
          <p14:tracePt t="115031" x="2328863" y="2200275"/>
          <p14:tracePt t="115048" x="2324100" y="2200275"/>
          <p14:tracePt t="115054" x="2297113" y="2200275"/>
          <p14:tracePt t="115064" x="2286000" y="2200275"/>
          <p14:tracePt t="115081" x="2259013" y="2200275"/>
          <p14:tracePt t="115097" x="2232025" y="2205038"/>
          <p14:tracePt t="115114" x="2178050" y="2220913"/>
          <p14:tracePt t="115130" x="2063750" y="2286000"/>
          <p14:tracePt t="115147" x="1966913" y="2351088"/>
          <p14:tracePt t="115164" x="1881188" y="2405063"/>
          <p14:tracePt t="115181" x="1804988" y="2436813"/>
          <p14:tracePt t="115197" x="1739900" y="2470150"/>
          <p14:tracePt t="115214" x="1708150" y="2481263"/>
          <p14:tracePt t="115230" x="1692275" y="2486025"/>
          <p14:tracePt t="115347" x="1708150" y="2474913"/>
          <p14:tracePt t="115358" x="1712913" y="2474913"/>
          <p14:tracePt t="115371" x="1735138" y="2474913"/>
          <p14:tracePt t="115380" x="1755775" y="2463800"/>
          <p14:tracePt t="115397" x="1778000" y="2463800"/>
          <p14:tracePt t="115414" x="1836738" y="2447925"/>
          <p14:tracePt t="115432" x="1912938" y="2436813"/>
          <p14:tracePt t="115447" x="1946275" y="2436813"/>
          <p14:tracePt t="115464" x="2009775" y="2432050"/>
          <p14:tracePt t="115481" x="2058988" y="2416175"/>
          <p14:tracePt t="115498" x="2135188" y="2416175"/>
          <p14:tracePt t="115514" x="2155825" y="2409825"/>
          <p14:tracePt t="115531" x="2173288" y="2409825"/>
          <p14:tracePt t="115548" x="2216150" y="2398713"/>
          <p14:tracePt t="115567" x="2232025" y="2398713"/>
          <p14:tracePt t="115581" x="2270125" y="2398713"/>
          <p14:tracePt t="115597" x="2301875" y="2398713"/>
          <p14:tracePt t="115614" x="2355850" y="2393950"/>
          <p14:tracePt t="115631" x="2393950" y="2393950"/>
          <p14:tracePt t="115647" x="2420938" y="2389188"/>
          <p14:tracePt t="115664" x="2459038" y="2378075"/>
          <p14:tracePt t="115681" x="2508250" y="2378075"/>
          <p14:tracePt t="115697" x="2582863" y="2378075"/>
          <p14:tracePt t="115714" x="2652713" y="2378075"/>
          <p14:tracePt t="115731" x="2701925" y="2378075"/>
          <p14:tracePt t="115747" x="2798763" y="2378075"/>
          <p14:tracePt t="115767" x="2955925" y="2378075"/>
          <p14:tracePt t="115781" x="3052763" y="2389188"/>
          <p14:tracePt t="115798" x="3171825" y="2398713"/>
          <p14:tracePt t="115816" x="3328988" y="2420938"/>
          <p14:tracePt t="115831" x="3432175" y="2443163"/>
          <p14:tracePt t="115847" x="3497263" y="2443163"/>
          <p14:tracePt t="115864" x="3578225" y="2443163"/>
          <p14:tracePt t="115881" x="3659188" y="2447925"/>
          <p14:tracePt t="115897" x="3690938" y="2459038"/>
          <p14:tracePt t="115914" x="3702050" y="2459038"/>
          <p14:tracePt t="115931" x="3713163" y="2459038"/>
          <p14:tracePt t="115947" x="3717925" y="2459038"/>
          <p14:tracePt t="116173" x="3724275" y="2459038"/>
          <p14:tracePt t="116182" x="3729038" y="2459038"/>
          <p14:tracePt t="116196" x="3733800" y="2459038"/>
          <p14:tracePt t="116216" x="3744913" y="2454275"/>
          <p14:tracePt t="116236" x="3751263" y="2454275"/>
          <p14:tracePt t="116243" x="3756025" y="2447925"/>
          <p14:tracePt t="116255" x="3760788" y="2436813"/>
          <p14:tracePt t="116276" x="3771900" y="2432050"/>
          <p14:tracePt t="116283" x="3778250" y="2427288"/>
          <p14:tracePt t="116297" x="3798888" y="2427288"/>
          <p14:tracePt t="116315" x="3825875" y="2420938"/>
          <p14:tracePt t="116331" x="3895725" y="2420938"/>
          <p14:tracePt t="116347" x="3960813" y="2416175"/>
          <p14:tracePt t="116364" x="4037013" y="2409825"/>
          <p14:tracePt t="116381" x="4133850" y="2398713"/>
          <p14:tracePt t="116397" x="4194175" y="2398713"/>
          <p14:tracePt t="116414" x="4232275" y="2393950"/>
          <p14:tracePt t="116431" x="4302125" y="2378075"/>
          <p14:tracePt t="116447" x="4349750" y="2371725"/>
          <p14:tracePt t="116464" x="4414838" y="2371725"/>
          <p14:tracePt t="116481" x="4441825" y="2371725"/>
          <p14:tracePt t="116497" x="4459288" y="2371725"/>
          <p14:tracePt t="116514" x="4486275" y="2362200"/>
          <p14:tracePt t="116532" x="4513263" y="2355850"/>
          <p14:tracePt t="116548" x="4533900" y="2351088"/>
          <p14:tracePt t="116551" x="4556125" y="2351088"/>
          <p14:tracePt t="116564" x="4572000" y="2339975"/>
          <p14:tracePt t="116581" x="4598988" y="2324100"/>
          <p14:tracePt t="116597" x="4621213" y="2317750"/>
          <p14:tracePt t="116614" x="4648200" y="2308225"/>
          <p14:tracePt t="116630" x="4657725" y="2301875"/>
          <p14:tracePt t="116647" x="4668838" y="2290763"/>
          <p14:tracePt t="116681" x="4675188" y="2281238"/>
          <p14:tracePt t="117104" x="4679950" y="2281238"/>
          <p14:tracePt t="117110" x="4684713" y="2281238"/>
          <p14:tracePt t="117117" x="4691063" y="2274888"/>
          <p14:tracePt t="117131" x="4702175" y="2263775"/>
          <p14:tracePt t="117147" x="4722813" y="2247900"/>
          <p14:tracePt t="117181" x="4799013" y="2209800"/>
          <p14:tracePt t="117214" x="4848225" y="2200275"/>
          <p14:tracePt t="117248" x="4902200" y="2193925"/>
          <p14:tracePt t="117264" x="4929188" y="2193925"/>
          <p14:tracePt t="117281" x="4938713" y="2182813"/>
          <p14:tracePt t="117298" x="4999038" y="2178050"/>
          <p14:tracePt t="117314" x="5021263" y="2178050"/>
          <p14:tracePt t="117331" x="5057775" y="2178050"/>
          <p14:tracePt t="117347" x="5095875" y="2178050"/>
          <p14:tracePt t="117364" x="5176838" y="2173288"/>
          <p14:tracePt t="117381" x="5221288" y="2173288"/>
          <p14:tracePt t="117397" x="5264150" y="2173288"/>
          <p14:tracePt t="117414" x="5302250" y="2173288"/>
          <p14:tracePt t="117431" x="5338763" y="2173288"/>
          <p14:tracePt t="117447" x="5372100" y="2173288"/>
          <p14:tracePt t="117464" x="5399088" y="2173288"/>
          <p14:tracePt t="117481" x="5426075" y="2173288"/>
          <p14:tracePt t="117498" x="5464175" y="2173288"/>
          <p14:tracePt t="117514" x="5518150" y="2173288"/>
          <p14:tracePt t="117531" x="5630863" y="2189163"/>
          <p14:tracePt t="117547" x="5711825" y="2189163"/>
          <p14:tracePt t="117565" x="5729288" y="2189163"/>
          <p14:tracePt t="117581" x="5826125" y="2189163"/>
          <p14:tracePt t="117597" x="5864225" y="2189163"/>
          <p14:tracePt t="117614" x="5907088" y="2189163"/>
          <p14:tracePt t="117631" x="5938838" y="2189163"/>
          <p14:tracePt t="117647" x="5999163" y="2189163"/>
          <p14:tracePt t="117664" x="6019800" y="2189163"/>
          <p14:tracePt t="117680" x="6037263" y="2189163"/>
          <p14:tracePt t="117697" x="6069013" y="2189163"/>
          <p14:tracePt t="117714" x="6107113" y="2189163"/>
          <p14:tracePt t="117731" x="6145213" y="2189163"/>
          <p14:tracePt t="117747" x="6172200" y="2189163"/>
          <p14:tracePt t="117764" x="6181725" y="2189163"/>
          <p14:tracePt t="117780" x="6188075" y="2189163"/>
          <p14:tracePt t="117798" x="6192838" y="2189163"/>
          <p14:tracePt t="118270" x="6192838" y="2182813"/>
          <p14:tracePt t="118305" x="6199188" y="2178050"/>
          <p14:tracePt t="119016" x="6203950" y="2178050"/>
          <p14:tracePt t="119031" x="6208713" y="2178050"/>
          <p14:tracePt t="119040" x="6219825" y="2173288"/>
          <p14:tracePt t="119052" x="6226175" y="2173288"/>
          <p14:tracePt t="119065" x="6230938" y="2166938"/>
          <p14:tracePt t="119082" x="6237288" y="2166938"/>
          <p14:tracePt t="119098" x="6253163" y="2166938"/>
          <p14:tracePt t="119131" x="6257925" y="2166938"/>
          <p14:tracePt t="119207" x="6264275" y="2166938"/>
          <p14:tracePt t="119218" x="6273800" y="2166938"/>
          <p14:tracePt t="119228" x="6291263" y="2162175"/>
          <p14:tracePt t="119235" x="6300788" y="2162175"/>
          <p14:tracePt t="119248" x="6327775" y="2162175"/>
          <p14:tracePt t="119266" x="6403975" y="2162175"/>
          <p14:tracePt t="119281" x="6511925" y="2162175"/>
          <p14:tracePt t="119298" x="6604000" y="2166938"/>
          <p14:tracePt t="119314" x="6738938" y="2220913"/>
          <p14:tracePt t="119331" x="6880225" y="2281238"/>
          <p14:tracePt t="119347" x="6999288" y="2355850"/>
          <p14:tracePt t="119364" x="7085013" y="2405063"/>
          <p14:tracePt t="119381" x="7150100" y="2454275"/>
          <p14:tracePt t="119397" x="7253288" y="2540000"/>
          <p14:tracePt t="119414" x="7397750" y="2636838"/>
          <p14:tracePt t="119431" x="7597775" y="2794000"/>
          <p14:tracePt t="119447" x="7761288" y="2917825"/>
          <p14:tracePt t="119464" x="7847013" y="3009900"/>
          <p14:tracePt t="119481" x="7869238" y="3059113"/>
          <p14:tracePt t="119498" x="7900988" y="3106738"/>
          <p14:tracePt t="119516" x="7916863" y="3182938"/>
          <p14:tracePt t="119531" x="7916863" y="3221038"/>
          <p14:tracePt t="119547" x="7916863" y="3263900"/>
          <p14:tracePt t="119566" x="7916863" y="3302000"/>
          <p14:tracePt t="119581" x="7916863" y="3324225"/>
          <p14:tracePt t="119597" x="7916863" y="3344863"/>
          <p14:tracePt t="119614" x="7916863" y="3360738"/>
          <p14:tracePt t="119631" x="7923213" y="3367088"/>
          <p14:tracePt t="119647" x="7950200" y="3382963"/>
          <p14:tracePt t="119664" x="7997825" y="3387725"/>
          <p14:tracePt t="119681" x="8085138" y="3394075"/>
          <p14:tracePt t="119697" x="8116888" y="3398838"/>
          <p14:tracePt t="119714" x="8170863" y="3398838"/>
          <p14:tracePt t="119731" x="8204200" y="3398838"/>
          <p14:tracePt t="120072" x="8220075" y="3398838"/>
          <p14:tracePt t="120096" x="8231188" y="3405188"/>
          <p14:tracePt t="120147" x="8235950" y="3405188"/>
          <p14:tracePt t="124012" x="8240713" y="3405188"/>
          <p14:tracePt t="124041" x="8231188" y="3405188"/>
          <p14:tracePt t="124054" x="8197850" y="3405188"/>
          <p14:tracePt t="124057" x="8186738" y="3405188"/>
          <p14:tracePt t="124067" x="8132763" y="3382963"/>
          <p14:tracePt t="124081" x="8004175" y="3333750"/>
          <p14:tracePt t="124097" x="7889875" y="3297238"/>
          <p14:tracePt t="124131" x="7404100" y="3144838"/>
          <p14:tracePt t="124164" x="6469063" y="2778125"/>
          <p14:tracePt t="124198" x="5961063" y="2566988"/>
          <p14:tracePt t="124214" x="5691188" y="2463800"/>
          <p14:tracePt t="124231" x="5511800" y="2405063"/>
          <p14:tracePt t="124248" x="5410200" y="2382838"/>
          <p14:tracePt t="124265" x="5334000" y="2366963"/>
          <p14:tracePt t="124281" x="5156200" y="2335213"/>
          <p14:tracePt t="124298" x="5091113" y="2328863"/>
          <p14:tracePt t="124314" x="4999038" y="2328863"/>
          <p14:tracePt t="124331" x="4879975" y="2328863"/>
          <p14:tracePt t="124347" x="4733925" y="2351088"/>
          <p14:tracePt t="124365" x="4549775" y="2355850"/>
          <p14:tracePt t="124381" x="4340225" y="2389188"/>
          <p14:tracePt t="124397" x="3967163" y="2409825"/>
          <p14:tracePt t="124414" x="3452813" y="2470150"/>
          <p14:tracePt t="124431" x="3167063" y="2501900"/>
          <p14:tracePt t="124447" x="2935288" y="2535238"/>
          <p14:tracePt t="124464" x="2832100" y="2551113"/>
          <p14:tracePt t="124481" x="2735263" y="2562225"/>
          <p14:tracePt t="124498" x="2663825" y="2562225"/>
          <p14:tracePt t="124514" x="2578100" y="2562225"/>
          <p14:tracePt t="124531" x="2528888" y="2562225"/>
          <p14:tracePt t="124548" x="2481263" y="2562225"/>
          <p14:tracePt t="124553" x="2432050" y="2562225"/>
          <p14:tracePt t="124564" x="2382838" y="2562225"/>
          <p14:tracePt t="124581" x="2339975" y="2555875"/>
          <p14:tracePt t="124597" x="2259013" y="2528888"/>
          <p14:tracePt t="124614" x="2205038" y="2517775"/>
          <p14:tracePt t="124631" x="2000250" y="2490788"/>
          <p14:tracePt t="124647" x="1881188" y="2486025"/>
          <p14:tracePt t="124664" x="1804988" y="2459038"/>
          <p14:tracePt t="124681" x="1728788" y="2454275"/>
          <p14:tracePt t="124698" x="1697038" y="2443163"/>
          <p14:tracePt t="124714" x="1685925" y="2443163"/>
          <p14:tracePt t="124731" x="1658938" y="2436813"/>
          <p14:tracePt t="124747" x="1643063" y="2432050"/>
          <p14:tracePt t="124766" x="1555750" y="2398713"/>
          <p14:tracePt t="124781" x="1524000" y="2393950"/>
          <p14:tracePt t="124798" x="1508125" y="2382838"/>
          <p14:tracePt t="124814" x="1497013" y="2378075"/>
          <p14:tracePt t="124847" x="1465263" y="2362200"/>
          <p14:tracePt t="124864" x="1443038" y="2355850"/>
          <p14:tracePt t="124881" x="1431925" y="2344738"/>
          <p14:tracePt t="124897" x="1420813" y="2339975"/>
          <p14:tracePt t="124914" x="1416050" y="2339975"/>
          <p14:tracePt t="124957" x="1411288" y="2339975"/>
          <p14:tracePt t="124967" x="1404938" y="2335213"/>
          <p14:tracePt t="124980" x="1393825" y="2328863"/>
          <p14:tracePt t="124998" x="1389063" y="2328863"/>
          <p14:tracePt t="125054" x="1377950" y="2328863"/>
          <p14:tracePt t="125077" x="1366838" y="2328863"/>
          <p14:tracePt t="125087" x="1355725" y="2328863"/>
          <p14:tracePt t="125097" x="1350963" y="2328863"/>
          <p14:tracePt t="125114" x="1335088" y="2328863"/>
          <p14:tracePt t="125131" x="1328738" y="2328863"/>
          <p14:tracePt t="125391" x="1335088" y="2328863"/>
          <p14:tracePt t="125400" x="1339850" y="2328863"/>
          <p14:tracePt t="125414" x="1377950" y="2328863"/>
          <p14:tracePt t="125431" x="1404938" y="2328863"/>
          <p14:tracePt t="125447" x="1431925" y="2328863"/>
          <p14:tracePt t="125464" x="1474788" y="2328863"/>
          <p14:tracePt t="125481" x="1492250" y="2328863"/>
          <p14:tracePt t="125498" x="1546225" y="2328863"/>
          <p14:tracePt t="125514" x="1593850" y="2328863"/>
          <p14:tracePt t="125532" x="1627188" y="2328863"/>
          <p14:tracePt t="125548" x="1665288" y="2328863"/>
          <p14:tracePt t="125552" x="1685925" y="2328863"/>
          <p14:tracePt t="125564" x="1692275" y="2328863"/>
          <p14:tracePt t="125581" x="1755775" y="2328863"/>
          <p14:tracePt t="125598" x="1778000" y="2328863"/>
          <p14:tracePt t="125614" x="1820863" y="2328863"/>
          <p14:tracePt t="125631" x="1881188" y="2328863"/>
          <p14:tracePt t="125647" x="1912938" y="2328863"/>
          <p14:tracePt t="125664" x="1946275" y="2328863"/>
          <p14:tracePt t="125681" x="1973263" y="2328863"/>
          <p14:tracePt t="125697" x="2005013" y="2328863"/>
          <p14:tracePt t="125714" x="2043113" y="2328863"/>
          <p14:tracePt t="125731" x="2074863" y="2328863"/>
          <p14:tracePt t="125748" x="2112963" y="2328863"/>
          <p14:tracePt t="125764" x="2139950" y="2328863"/>
          <p14:tracePt t="125782" x="2182813" y="2328863"/>
          <p14:tracePt t="125798" x="2189163" y="2328863"/>
          <p14:tracePt t="125814" x="2216150" y="2328863"/>
          <p14:tracePt t="125831" x="2247900" y="2328863"/>
          <p14:tracePt t="125847" x="2270125" y="2328863"/>
          <p14:tracePt t="125865" x="2286000" y="2328863"/>
          <p14:tracePt t="125881" x="2290763" y="2328863"/>
          <p14:tracePt t="125897" x="2301875" y="2328863"/>
          <p14:tracePt t="125914" x="2312988" y="2328863"/>
          <p14:tracePt t="126082" x="2308225" y="2328863"/>
          <p14:tracePt t="126091" x="2301875" y="2328863"/>
          <p14:tracePt t="126097" x="2297113" y="2328863"/>
          <p14:tracePt t="126114" x="2286000" y="2328863"/>
          <p14:tracePt t="126132" x="2236788" y="2335213"/>
          <p14:tracePt t="126147" x="2216150" y="2335213"/>
          <p14:tracePt t="126164" x="2182813" y="2335213"/>
          <p14:tracePt t="126180" x="2144713" y="2335213"/>
          <p14:tracePt t="126197" x="2101850" y="2344738"/>
          <p14:tracePt t="126214" x="2020888" y="2344738"/>
          <p14:tracePt t="126230" x="1955800" y="2344738"/>
          <p14:tracePt t="126247" x="1897063" y="2344738"/>
          <p14:tracePt t="126264" x="1863725" y="2351088"/>
          <p14:tracePt t="126280" x="1773238" y="2351088"/>
          <p14:tracePt t="126297" x="1746250" y="2366963"/>
          <p14:tracePt t="126314" x="1685925" y="2371725"/>
          <p14:tracePt t="126330" x="1654175" y="2382838"/>
          <p14:tracePt t="126347" x="1566863" y="2398713"/>
          <p14:tracePt t="126364" x="1512888" y="2398713"/>
          <p14:tracePt t="126380" x="1474788" y="2398713"/>
          <p14:tracePt t="126397" x="1443038" y="2405063"/>
          <p14:tracePt t="126414" x="1393825" y="2420938"/>
          <p14:tracePt t="126430" x="1362075" y="2427288"/>
          <p14:tracePt t="126447" x="1312863" y="2432050"/>
          <p14:tracePt t="126464" x="1285875" y="2436813"/>
          <p14:tracePt t="126481" x="1258888" y="2443163"/>
          <p14:tracePt t="126498" x="1193800" y="2463800"/>
          <p14:tracePt t="126514" x="1162050" y="2463800"/>
          <p14:tracePt t="126531" x="1146175" y="2481263"/>
          <p14:tracePt t="126548" x="1135063" y="2481263"/>
          <p14:tracePt t="127056" x="1128713" y="2481263"/>
          <p14:tracePt t="127085" x="1139825" y="2481263"/>
          <p14:tracePt t="127097" x="1146175" y="2481263"/>
          <p14:tracePt t="127105" x="1150938" y="2481263"/>
          <p14:tracePt t="127115" x="1162050" y="2481263"/>
          <p14:tracePt t="127131" x="1173163" y="2481263"/>
          <p14:tracePt t="127164" x="1211263" y="2481263"/>
          <p14:tracePt t="127198" x="1274763" y="2481263"/>
          <p14:tracePt t="127231" x="1323975" y="2474913"/>
          <p14:tracePt t="127248" x="1350963" y="2474913"/>
          <p14:tracePt t="127266" x="1438275" y="2470150"/>
          <p14:tracePt t="127282" x="1458913" y="2470150"/>
          <p14:tracePt t="127298" x="1470025" y="2470150"/>
          <p14:tracePt t="127315" x="1474788" y="2470150"/>
          <p14:tracePt t="127390" x="1481138" y="2470150"/>
          <p14:tracePt t="127410" x="1485900" y="2470150"/>
          <p14:tracePt t="127425" x="1497013" y="2470150"/>
          <p14:tracePt t="127449" x="1501775" y="2470150"/>
          <p14:tracePt t="127460" x="1508125" y="2470150"/>
          <p14:tracePt t="127471" x="1512888" y="2470150"/>
          <p14:tracePt t="127481" x="1519238" y="2470150"/>
          <p14:tracePt t="127498" x="1528763" y="2470150"/>
          <p14:tracePt t="127514" x="1539875" y="2463800"/>
          <p14:tracePt t="127531" x="1550988" y="2463800"/>
          <p14:tracePt t="127548" x="1573213" y="2463800"/>
          <p14:tracePt t="127564" x="1593850" y="2459038"/>
          <p14:tracePt t="127581" x="1600200" y="2459038"/>
          <p14:tracePt t="127614" x="1620838" y="2459038"/>
          <p14:tracePt t="127631" x="1636713" y="2459038"/>
          <p14:tracePt t="127664" x="1647825" y="2459038"/>
          <p14:tracePt t="127681" x="1658938" y="2459038"/>
          <p14:tracePt t="127697" x="1674813" y="2459038"/>
          <p14:tracePt t="127731" x="1692275" y="2459038"/>
          <p14:tracePt t="127748" x="1697038" y="2459038"/>
          <p14:tracePt t="127765" x="1708150" y="2459038"/>
          <p14:tracePt t="127781" x="1724025" y="2459038"/>
          <p14:tracePt t="127798" x="1728788" y="2459038"/>
          <p14:tracePt t="127816" x="1739900" y="2459038"/>
          <p14:tracePt t="127831" x="1751013" y="2459038"/>
          <p14:tracePt t="127848" x="1773238" y="2447925"/>
          <p14:tracePt t="127864" x="1778000" y="2447925"/>
          <p14:tracePt t="127881" x="1800225" y="2443163"/>
          <p14:tracePt t="127897" x="1816100" y="2443163"/>
          <p14:tracePt t="127914" x="1831975" y="2443163"/>
          <p14:tracePt t="127931" x="1847850" y="2432050"/>
          <p14:tracePt t="127948" x="1890713" y="2427288"/>
          <p14:tracePt t="127964" x="1908175" y="2427288"/>
          <p14:tracePt t="127981" x="1912938" y="2427288"/>
          <p14:tracePt t="128020" x="1924050" y="2427288"/>
          <p14:tracePt t="128035" x="1928813" y="2427288"/>
          <p14:tracePt t="128048" x="1939925" y="2427288"/>
          <p14:tracePt t="128064" x="1951038" y="2427288"/>
          <p14:tracePt t="128081" x="1955800" y="2427288"/>
          <p14:tracePt t="128097" x="1966913" y="2427288"/>
          <p14:tracePt t="128114" x="1978025" y="2427288"/>
          <p14:tracePt t="128177" x="1982788" y="2427288"/>
          <p14:tracePt t="128203" x="1993900" y="2420938"/>
          <p14:tracePt t="128215" x="2000250" y="2420938"/>
          <p14:tracePt t="128237" x="2005013" y="2420938"/>
          <p14:tracePt t="128245" x="2009775" y="2420938"/>
          <p14:tracePt t="128343" x="2016125" y="2420938"/>
          <p14:tracePt t="130617" x="2020888" y="2420938"/>
          <p14:tracePt t="130673" x="2027238" y="2420938"/>
          <p14:tracePt t="130743" x="2032000" y="2420938"/>
          <p14:tracePt t="130820" x="2043113" y="2420938"/>
          <p14:tracePt t="130853" x="2047875" y="2420938"/>
          <p14:tracePt t="130864" x="2058988" y="2420938"/>
          <p14:tracePt t="130880" x="2063750" y="2420938"/>
          <p14:tracePt t="130898" x="2074863" y="2420938"/>
          <p14:tracePt t="130914" x="2081213" y="2420938"/>
          <p14:tracePt t="130931" x="2097088" y="2416175"/>
          <p14:tracePt t="130948" x="2144713" y="2416175"/>
          <p14:tracePt t="130964" x="2182813" y="2416175"/>
          <p14:tracePt t="130981" x="2200275" y="2416175"/>
          <p14:tracePt t="130998" x="2259013" y="2416175"/>
          <p14:tracePt t="131015" x="2286000" y="2416175"/>
          <p14:tracePt t="131031" x="2297113" y="2416175"/>
          <p14:tracePt t="131626" x="2301875" y="2416175"/>
          <p14:tracePt t="132223" x="2308225" y="2416175"/>
          <p14:tracePt t="132229" x="2312988" y="2409825"/>
          <p14:tracePt t="132241" x="2317750" y="2409825"/>
          <p14:tracePt t="132251" x="2351088" y="2405063"/>
          <p14:tracePt t="132265" x="2427288" y="2405063"/>
          <p14:tracePt t="132281" x="2474913" y="2398713"/>
          <p14:tracePt t="132298" x="2524125" y="2398713"/>
          <p14:tracePt t="132331" x="2652713" y="2378075"/>
          <p14:tracePt t="132364" x="2832100" y="2378075"/>
          <p14:tracePt t="132398" x="3009900" y="2398713"/>
          <p14:tracePt t="132414" x="3074988" y="2405063"/>
          <p14:tracePt t="132431" x="3140075" y="2427288"/>
          <p14:tracePt t="132448" x="3209925" y="2447925"/>
          <p14:tracePt t="132464" x="3243263" y="2459038"/>
          <p14:tracePt t="132481" x="3297238" y="2470150"/>
          <p14:tracePt t="132498" x="3324225" y="2481263"/>
          <p14:tracePt t="132514" x="3340100" y="2481263"/>
          <p14:tracePt t="132531" x="3360738" y="2481263"/>
          <p14:tracePt t="132548" x="3394075" y="2481263"/>
          <p14:tracePt t="132564" x="3425825" y="2481263"/>
          <p14:tracePt t="132581" x="3448050" y="2481263"/>
          <p14:tracePt t="132598" x="3479800" y="2481263"/>
          <p14:tracePt t="132614" x="3502025" y="2481263"/>
          <p14:tracePt t="132631" x="3513138" y="2481263"/>
          <p14:tracePt t="136186" x="3529013" y="2481263"/>
          <p14:tracePt t="136194" x="3533775" y="2481263"/>
          <p14:tracePt t="136201" x="3540125" y="2481263"/>
          <p14:tracePt t="136216" x="3544888" y="2481263"/>
          <p14:tracePt t="136231" x="3571875" y="2481263"/>
          <p14:tracePt t="136248" x="3632200" y="2481263"/>
          <p14:tracePt t="136265" x="3778250" y="2501900"/>
          <p14:tracePt t="136281" x="3875088" y="2513013"/>
          <p14:tracePt t="136315" x="4176713" y="2535238"/>
          <p14:tracePt t="136348" x="4333875" y="2540000"/>
          <p14:tracePt t="136381" x="4441825" y="2540000"/>
          <p14:tracePt t="136398" x="4459288" y="2540000"/>
          <p14:tracePt t="136414" x="4468813" y="2540000"/>
          <p14:tracePt t="136431" x="4475163" y="2540000"/>
          <p14:tracePt t="136457" x="4486275" y="2540000"/>
          <p14:tracePt t="136481" x="4502150" y="2540000"/>
          <p14:tracePt t="136498" x="4540250" y="2540000"/>
          <p14:tracePt t="136515" x="4567238" y="2540000"/>
          <p14:tracePt t="136531" x="4641850" y="2544763"/>
          <p14:tracePt t="136548" x="4749800" y="2562225"/>
          <p14:tracePt t="136564" x="4821238" y="2562225"/>
          <p14:tracePt t="136581" x="4864100" y="2571750"/>
          <p14:tracePt t="136598" x="4891088" y="2571750"/>
          <p14:tracePt t="136614" x="4983163" y="2578100"/>
          <p14:tracePt t="136631" x="5048250" y="2578100"/>
          <p14:tracePt t="136648" x="5122863" y="2578100"/>
          <p14:tracePt t="136664" x="5192713" y="2578100"/>
          <p14:tracePt t="136681" x="5295900" y="2578100"/>
          <p14:tracePt t="136698" x="5329238" y="2578100"/>
          <p14:tracePt t="136714" x="5376863" y="2578100"/>
          <p14:tracePt t="136731" x="5419725" y="2578100"/>
          <p14:tracePt t="136748" x="5464175" y="2578100"/>
          <p14:tracePt t="136765" x="5502275" y="2578100"/>
          <p14:tracePt t="136781" x="5534025" y="2578100"/>
          <p14:tracePt t="136798" x="5545138" y="2578100"/>
          <p14:tracePt t="136815" x="5572125" y="2578100"/>
          <p14:tracePt t="136831" x="5588000" y="2578100"/>
          <p14:tracePt t="136848" x="5603875" y="2578100"/>
          <p14:tracePt t="136865" x="5614988" y="2578100"/>
          <p14:tracePt t="136881" x="5626100" y="2578100"/>
          <p14:tracePt t="136898" x="5653088" y="2578100"/>
          <p14:tracePt t="136914" x="5673725" y="2578100"/>
          <p14:tracePt t="136931" x="5684838" y="2578100"/>
          <p14:tracePt t="136948" x="5718175" y="2578100"/>
          <p14:tracePt t="136964" x="5761038" y="2566988"/>
          <p14:tracePt t="136981" x="5826125" y="2544763"/>
          <p14:tracePt t="136998" x="5842000" y="2544763"/>
          <p14:tracePt t="137014" x="5884863" y="2528888"/>
          <p14:tracePt t="137031" x="5922963" y="2524125"/>
          <p14:tracePt t="137048" x="5972175" y="2490788"/>
          <p14:tracePt t="137064" x="5992813" y="2486025"/>
          <p14:tracePt t="137081" x="6015038" y="2486025"/>
          <p14:tracePt t="137098" x="6073775" y="2470150"/>
          <p14:tracePt t="137114" x="6127750" y="2470150"/>
          <p14:tracePt t="137131" x="6161088" y="2447925"/>
          <p14:tracePt t="137147" x="6188075" y="2447925"/>
          <p14:tracePt t="137164" x="6230938" y="2447925"/>
          <p14:tracePt t="137181" x="6242050" y="2443163"/>
          <p14:tracePt t="137198" x="6257925" y="2443163"/>
          <p14:tracePt t="137214" x="6280150" y="2443163"/>
          <p14:tracePt t="137231" x="6296025" y="2443163"/>
          <p14:tracePt t="137248" x="6334125" y="2443163"/>
          <p14:tracePt t="137266" x="6361113" y="2443163"/>
          <p14:tracePt t="137281" x="6372225" y="2443163"/>
          <p14:tracePt t="137298" x="6381750" y="2443163"/>
          <p14:tracePt t="137316" x="6408738" y="2443163"/>
          <p14:tracePt t="137331" x="6426200" y="2443163"/>
          <p14:tracePt t="137348" x="6435725" y="2443163"/>
          <p14:tracePt t="137364" x="6446838" y="2443163"/>
          <p14:tracePt t="137381" x="6457950" y="2443163"/>
          <p14:tracePt t="137398" x="6507163" y="2443163"/>
          <p14:tracePt t="137414" x="6523038" y="2443163"/>
          <p14:tracePt t="137431" x="6554788" y="2443163"/>
          <p14:tracePt t="137448" x="6581775" y="2443163"/>
          <p14:tracePt t="137464" x="6615113" y="2443163"/>
          <p14:tracePt t="137481" x="6642100" y="2443163"/>
          <p14:tracePt t="137498" x="6689725" y="2443163"/>
          <p14:tracePt t="137515" x="6761163" y="2443163"/>
          <p14:tracePt t="137531" x="6815138" y="2443163"/>
          <p14:tracePt t="137548" x="6923088" y="2443163"/>
          <p14:tracePt t="137565" x="6965950" y="2443163"/>
          <p14:tracePt t="137581" x="6988175" y="2443163"/>
          <p14:tracePt t="137598" x="7053263" y="2443163"/>
          <p14:tracePt t="137615" x="7080250" y="2443163"/>
          <p14:tracePt t="137631" x="7089775" y="2443163"/>
          <p14:tracePt t="137648" x="7107238" y="2443163"/>
          <p14:tracePt t="137665" x="7112000" y="2443163"/>
          <p14:tracePt t="138127" x="7107238" y="2443163"/>
          <p14:tracePt t="138139" x="7096125" y="2443163"/>
          <p14:tracePt t="138149" x="7085013" y="2443163"/>
          <p14:tracePt t="138158" x="7080250" y="2443163"/>
          <p14:tracePt t="138165" x="7073900" y="2443163"/>
          <p14:tracePt t="138181" x="7058025" y="2443163"/>
          <p14:tracePt t="138198" x="7035800" y="2443163"/>
          <p14:tracePt t="138231" x="7004050" y="2443163"/>
          <p14:tracePt t="138265" x="6954838" y="2443163"/>
          <p14:tracePt t="138298" x="6923088" y="2443163"/>
          <p14:tracePt t="138315" x="6900863" y="2443163"/>
          <p14:tracePt t="138331" x="6880225" y="2447925"/>
          <p14:tracePt t="138348" x="6873875" y="2447925"/>
          <p14:tracePt t="138364" x="6858000" y="2447925"/>
          <p14:tracePt t="138381" x="6842125" y="2447925"/>
          <p14:tracePt t="138398" x="6835775" y="2447925"/>
          <p14:tracePt t="138415" x="6815138" y="2454275"/>
          <p14:tracePt t="138431" x="6792913" y="2454275"/>
          <p14:tracePt t="138448" x="6761163" y="2454275"/>
          <p14:tracePt t="138465" x="6734175" y="2454275"/>
          <p14:tracePt t="138481" x="6716713" y="2454275"/>
          <p14:tracePt t="138498" x="6689725" y="2454275"/>
          <p14:tracePt t="138517" x="6626225" y="2454275"/>
          <p14:tracePt t="138532" x="6550025" y="2454275"/>
          <p14:tracePt t="138549" x="6480175" y="2454275"/>
          <p14:tracePt t="138565" x="6403975" y="2454275"/>
          <p14:tracePt t="138581" x="6215063" y="2454275"/>
          <p14:tracePt t="138598" x="6057900" y="2454275"/>
          <p14:tracePt t="138614" x="5907088" y="2454275"/>
          <p14:tracePt t="138631" x="5756275" y="2454275"/>
          <p14:tracePt t="138648" x="5545138" y="2454275"/>
          <p14:tracePt t="138665" x="5437188" y="2454275"/>
          <p14:tracePt t="138681" x="5264150" y="2454275"/>
          <p14:tracePt t="138698" x="5068888" y="2454275"/>
          <p14:tracePt t="138715" x="4864100" y="2454275"/>
          <p14:tracePt t="138731" x="4614863" y="2454275"/>
          <p14:tracePt t="138748" x="4421188" y="2454275"/>
          <p14:tracePt t="138765" x="4344988" y="2443163"/>
          <p14:tracePt t="138783" x="4171950" y="2436813"/>
          <p14:tracePt t="138798" x="4005263" y="2420938"/>
          <p14:tracePt t="138815" x="3778250" y="2416175"/>
          <p14:tracePt t="138831" x="3621088" y="2389188"/>
          <p14:tracePt t="138848" x="3533775" y="2389188"/>
          <p14:tracePt t="138865" x="3344863" y="2362200"/>
          <p14:tracePt t="138881" x="3198813" y="2344738"/>
          <p14:tracePt t="138898" x="3079750" y="2339975"/>
          <p14:tracePt t="138915" x="2978150" y="2317750"/>
          <p14:tracePt t="138931" x="2836863" y="2317750"/>
          <p14:tracePt t="138948" x="2778125" y="2308225"/>
          <p14:tracePt t="138964" x="2701925" y="2308225"/>
          <p14:tracePt t="138981" x="2578100" y="2308225"/>
          <p14:tracePt t="138998" x="2497138" y="2308225"/>
          <p14:tracePt t="139015" x="2308225" y="2308225"/>
          <p14:tracePt t="139033" x="2178050" y="2335213"/>
          <p14:tracePt t="139048" x="2108200" y="2362200"/>
          <p14:tracePt t="139052" x="1978025" y="2398713"/>
          <p14:tracePt t="139066" x="1885950" y="2427288"/>
          <p14:tracePt t="139081" x="1773238" y="2447925"/>
          <p14:tracePt t="139098" x="1647825" y="2474913"/>
          <p14:tracePt t="139114" x="1589088" y="2481263"/>
          <p14:tracePt t="139131" x="1546225" y="2481263"/>
          <p14:tracePt t="139147" x="1519238" y="2490788"/>
          <p14:tracePt t="139164" x="1508125" y="2490788"/>
          <p14:tracePt t="139181" x="1492250" y="2490788"/>
          <p14:tracePt t="139198" x="1470025" y="2497138"/>
          <p14:tracePt t="139214" x="1420813" y="2508250"/>
          <p14:tracePt t="139231" x="1404938" y="2517775"/>
          <p14:tracePt t="139248" x="1366838" y="2535238"/>
          <p14:tracePt t="139265" x="1339850" y="2544763"/>
          <p14:tracePt t="139281" x="1328738" y="2551113"/>
          <p14:tracePt t="139298" x="1312863" y="2555875"/>
          <p14:tracePt t="139315" x="1301750" y="2571750"/>
          <p14:tracePt t="139348" x="1292225" y="2582863"/>
          <p14:tracePt t="139365" x="1281113" y="2593975"/>
          <p14:tracePt t="139398" x="1281113" y="2598738"/>
          <p14:tracePt t="139457" x="1274763" y="2620963"/>
          <p14:tracePt t="139476" x="1270000" y="2625725"/>
          <p14:tracePt t="139487" x="1270000" y="2632075"/>
          <p14:tracePt t="139518" x="1265238" y="2632075"/>
          <p14:tracePt t="139527" x="1265238" y="2636838"/>
          <p14:tracePt t="139536" x="1265238" y="2643188"/>
          <p14:tracePt t="139557" x="1258888" y="2647950"/>
          <p14:tracePt t="139574" x="1247775" y="2659063"/>
          <p14:tracePt t="139588" x="1243013" y="2663825"/>
          <p14:tracePt t="139806" x="1243013" y="2670175"/>
          <p14:tracePt t="139842" x="1247775" y="2670175"/>
          <p14:tracePt t="140542" x="1254125" y="2670175"/>
          <p14:tracePt t="140561" x="1265238" y="2670175"/>
          <p14:tracePt t="140601" x="1270000" y="2670175"/>
          <p14:tracePt t="140617" x="1270000" y="2674938"/>
          <p14:tracePt t="140642" x="1274763" y="2681288"/>
          <p14:tracePt t="140677" x="1274763" y="2686050"/>
          <p14:tracePt t="140685" x="1281113" y="2690813"/>
          <p14:tracePt t="140778" x="1281113" y="2701925"/>
          <p14:tracePt t="141222" x="1281113" y="2708275"/>
          <p14:tracePt t="141228" x="1285875" y="2708275"/>
          <p14:tracePt t="141242" x="1292225" y="2708275"/>
          <p14:tracePt t="141252" x="1301750" y="2708275"/>
          <p14:tracePt t="141265" x="1323975" y="2701925"/>
          <p14:tracePt t="141281" x="1335088" y="2701925"/>
          <p14:tracePt t="141298" x="1346200" y="2697163"/>
          <p14:tracePt t="141331" x="1373188" y="2690813"/>
          <p14:tracePt t="141364" x="1416050" y="2681288"/>
          <p14:tracePt t="141398" x="1458913" y="2674938"/>
          <p14:tracePt t="141415" x="1481138" y="2674938"/>
          <p14:tracePt t="141431" x="1508125" y="2674938"/>
          <p14:tracePt t="141448" x="1535113" y="2670175"/>
          <p14:tracePt t="141464" x="1593850" y="2647950"/>
          <p14:tracePt t="141481" x="1636713" y="2647950"/>
          <p14:tracePt t="141498" x="1654175" y="2647950"/>
          <p14:tracePt t="141515" x="1697038" y="2647950"/>
          <p14:tracePt t="141531" x="1739900" y="2643188"/>
          <p14:tracePt t="141548" x="1766888" y="2643188"/>
          <p14:tracePt t="141565" x="1782763" y="2636838"/>
          <p14:tracePt t="141581" x="1789113" y="2636838"/>
          <p14:tracePt t="141598" x="1793875" y="2636838"/>
          <p14:tracePt t="141614" x="1820863" y="2632075"/>
          <p14:tracePt t="141631" x="1827213" y="2632075"/>
          <p14:tracePt t="141648" x="1836738" y="2632075"/>
          <p14:tracePt t="141664" x="1843088" y="2632075"/>
          <p14:tracePt t="141681" x="1854200" y="2632075"/>
          <p14:tracePt t="141722" x="1858963" y="2632075"/>
          <p14:tracePt t="141764" x="1863725" y="2632075"/>
          <p14:tracePt t="141778" x="1870075" y="2632075"/>
          <p14:tracePt t="141798" x="1885950" y="2632075"/>
          <p14:tracePt t="141808" x="1890713" y="2632075"/>
          <p14:tracePt t="141824" x="1901825" y="2632075"/>
          <p14:tracePt t="141838" x="1908175" y="2632075"/>
          <p14:tracePt t="141864" x="1912938" y="2632075"/>
          <p14:tracePt t="141874" x="1919288" y="2632075"/>
          <p14:tracePt t="141884" x="1924050" y="2632075"/>
          <p14:tracePt t="141898" x="1935163" y="2632075"/>
          <p14:tracePt t="141914" x="1946275" y="2625725"/>
          <p14:tracePt t="141931" x="1955800" y="2625725"/>
          <p14:tracePt t="141948" x="1978025" y="2620963"/>
          <p14:tracePt t="141964" x="2005013" y="2616200"/>
          <p14:tracePt t="141981" x="2020888" y="2616200"/>
          <p14:tracePt t="141998" x="2047875" y="2616200"/>
          <p14:tracePt t="142015" x="2074863" y="2616200"/>
          <p14:tracePt t="142031" x="2097088" y="2616200"/>
          <p14:tracePt t="142048" x="2135188" y="2605088"/>
          <p14:tracePt t="142065" x="2155825" y="2605088"/>
          <p14:tracePt t="142081" x="2166938" y="2605088"/>
          <p14:tracePt t="142098" x="2205038" y="2598738"/>
          <p14:tracePt t="142114" x="2263775" y="2589213"/>
          <p14:tracePt t="142131" x="2297113" y="2589213"/>
          <p14:tracePt t="142148" x="2312988" y="2589213"/>
          <p14:tracePt t="142165" x="2351088" y="2589213"/>
          <p14:tracePt t="142181" x="2366963" y="2582863"/>
          <p14:tracePt t="142198" x="2382838" y="2582863"/>
          <p14:tracePt t="142216" x="2409825" y="2582863"/>
          <p14:tracePt t="142231" x="2436813" y="2582863"/>
          <p14:tracePt t="142248" x="2463800" y="2571750"/>
          <p14:tracePt t="142266" x="2497138" y="2571750"/>
          <p14:tracePt t="142281" x="2508250" y="2571750"/>
          <p14:tracePt t="142298" x="2535238" y="2571750"/>
          <p14:tracePt t="142316" x="2562225" y="2566988"/>
          <p14:tracePt t="142332" x="2578100" y="2562225"/>
          <p14:tracePt t="142348" x="2582863" y="2562225"/>
          <p14:tracePt t="142365" x="2598738" y="2562225"/>
          <p14:tracePt t="142381" x="2616200" y="2562225"/>
          <p14:tracePt t="142398" x="2625725" y="2562225"/>
          <p14:tracePt t="142415" x="2643188" y="2555875"/>
          <p14:tracePt t="142431" x="2659063" y="2555875"/>
          <p14:tracePt t="142448" x="2681288" y="2555875"/>
          <p14:tracePt t="142465" x="2686050" y="2555875"/>
          <p14:tracePt t="142481" x="2717800" y="2555875"/>
          <p14:tracePt t="142498" x="2744788" y="2555875"/>
          <p14:tracePt t="142515" x="2767013" y="2555875"/>
          <p14:tracePt t="142531" x="2859088" y="2555875"/>
          <p14:tracePt t="142548" x="2924175" y="2555875"/>
          <p14:tracePt t="142565" x="2944813" y="2555875"/>
          <p14:tracePt t="142581" x="3021013" y="2555875"/>
          <p14:tracePt t="142598" x="3140075" y="2555875"/>
          <p14:tracePt t="142614" x="3216275" y="2555875"/>
          <p14:tracePt t="142631" x="3286125" y="2555875"/>
          <p14:tracePt t="142648" x="3360738" y="2555875"/>
          <p14:tracePt t="142665" x="3387725" y="2555875"/>
          <p14:tracePt t="142681" x="3436938" y="2555875"/>
          <p14:tracePt t="142698" x="3486150" y="2555875"/>
          <p14:tracePt t="142714" x="3529013" y="2555875"/>
          <p14:tracePt t="142731" x="3582988" y="2555875"/>
          <p14:tracePt t="142748" x="3605213" y="2555875"/>
          <p14:tracePt t="142766" x="3625850" y="2555875"/>
          <p14:tracePt t="142781" x="3636963" y="2555875"/>
          <p14:tracePt t="142798" x="3679825" y="2555875"/>
          <p14:tracePt t="142816" x="3706813" y="2555875"/>
          <p14:tracePt t="142831" x="3729038" y="2555875"/>
          <p14:tracePt t="142848" x="3733800" y="2555875"/>
          <p14:tracePt t="142865" x="3740150" y="2555875"/>
          <p14:tracePt t="142881" x="3751263" y="2555875"/>
          <p14:tracePt t="142898" x="3767138" y="2555875"/>
          <p14:tracePt t="142914" x="3771900" y="2555875"/>
          <p14:tracePt t="142931" x="3778250" y="2555875"/>
          <p14:tracePt t="142948" x="3787775" y="2555875"/>
          <p14:tracePt t="142965" x="3798888" y="2555875"/>
          <p14:tracePt t="142982" x="3805238" y="2555875"/>
          <p14:tracePt t="142998" x="3810000" y="2555875"/>
          <p14:tracePt t="143015" x="3821113" y="2555875"/>
          <p14:tracePt t="143031" x="3825875" y="2555875"/>
          <p14:tracePt t="143048" x="3832225" y="2555875"/>
          <p14:tracePt t="143065" x="3841750" y="2555875"/>
          <p14:tracePt t="143081" x="3848100" y="2555875"/>
          <p14:tracePt t="143100" x="3852863" y="2555875"/>
          <p14:tracePt t="143114" x="3859213" y="2555875"/>
          <p14:tracePt t="143131" x="3863975" y="2555875"/>
          <p14:tracePt t="143156" x="3868738" y="2555875"/>
          <p14:tracePt t="143174" x="3879850" y="2555875"/>
          <p14:tracePt t="143182" x="3879850" y="2562225"/>
          <p14:tracePt t="143198" x="3879850" y="2616200"/>
          <p14:tracePt t="143215" x="3805238" y="2782888"/>
          <p14:tracePt t="143231" x="3805238" y="2852738"/>
          <p14:tracePt t="143976" x="3805238" y="2832100"/>
          <p14:tracePt t="143988" x="3821113" y="2809875"/>
          <p14:tracePt t="143993" x="3825875" y="2794000"/>
          <p14:tracePt t="144004" x="3836988" y="2762250"/>
          <p14:tracePt t="144015" x="3848100" y="2751138"/>
          <p14:tracePt t="144031" x="3852863" y="2744788"/>
          <p14:tracePt t="144054" x="3863975" y="2728913"/>
          <p14:tracePt t="144081" x="3879850" y="2713038"/>
          <p14:tracePt t="144115" x="3906838" y="2697163"/>
          <p14:tracePt t="144148" x="3917950" y="2690813"/>
          <p14:tracePt t="144165" x="3933825" y="2674938"/>
          <p14:tracePt t="144181" x="3944938" y="2670175"/>
          <p14:tracePt t="144198" x="3951288" y="2670175"/>
          <p14:tracePt t="144215" x="3967163" y="2663825"/>
          <p14:tracePt t="144232" x="3971925" y="2663825"/>
          <p14:tracePt t="144248" x="3987800" y="2659063"/>
          <p14:tracePt t="144265" x="3998913" y="2659063"/>
          <p14:tracePt t="144282" x="4005263" y="2652713"/>
          <p14:tracePt t="144299" x="4014788" y="2647950"/>
          <p14:tracePt t="144315" x="4025900" y="2636838"/>
          <p14:tracePt t="144331" x="4037013" y="2636838"/>
          <p14:tracePt t="144348" x="4041775" y="2636838"/>
          <p14:tracePt t="144365" x="4052888" y="2632075"/>
          <p14:tracePt t="144381" x="4079875" y="2625725"/>
          <p14:tracePt t="144398" x="4095750" y="2620963"/>
          <p14:tracePt t="144415" x="4106863" y="2620963"/>
          <p14:tracePt t="144431" x="4122738" y="2620963"/>
          <p14:tracePt t="144448" x="4140200" y="2620963"/>
          <p14:tracePt t="144465" x="4160838" y="2620963"/>
          <p14:tracePt t="144482" x="4176713" y="2620963"/>
          <p14:tracePt t="144498" x="4198938" y="2620963"/>
          <p14:tracePt t="144516" x="4241800" y="2620963"/>
          <p14:tracePt t="144532" x="4275138" y="2620963"/>
          <p14:tracePt t="144549" x="4344988" y="2620963"/>
          <p14:tracePt t="144553" x="4387850" y="2620963"/>
          <p14:tracePt t="144566" x="4468813" y="2625725"/>
          <p14:tracePt t="144581" x="4560888" y="2643188"/>
          <p14:tracePt t="144598" x="4652963" y="2643188"/>
          <p14:tracePt t="144615" x="4787900" y="2647950"/>
          <p14:tracePt t="144631" x="4848225" y="2647950"/>
          <p14:tracePt t="144648" x="4945063" y="2647950"/>
          <p14:tracePt t="144665" x="5026025" y="2647950"/>
          <p14:tracePt t="144681" x="5095875" y="2647950"/>
          <p14:tracePt t="144698" x="5192713" y="2647950"/>
          <p14:tracePt t="144715" x="5241925" y="2647950"/>
          <p14:tracePt t="144731" x="5302250" y="2647950"/>
          <p14:tracePt t="144749" x="5392738" y="2647950"/>
          <p14:tracePt t="144765" x="5480050" y="2647950"/>
          <p14:tracePt t="144781" x="5599113" y="2647950"/>
          <p14:tracePt t="144799" x="5691188" y="2647950"/>
          <p14:tracePt t="144815" x="5734050" y="2647950"/>
          <p14:tracePt t="144832" x="5815013" y="2647950"/>
          <p14:tracePt t="144848" x="5954713" y="2647950"/>
          <p14:tracePt t="144865" x="6064250" y="2647950"/>
          <p14:tracePt t="144881" x="6161088" y="2647950"/>
          <p14:tracePt t="144898" x="6192838" y="2647950"/>
          <p14:tracePt t="144915" x="6311900" y="2647950"/>
          <p14:tracePt t="144932" x="6365875" y="2647950"/>
          <p14:tracePt t="144948" x="6408738" y="2647950"/>
          <p14:tracePt t="144965" x="6453188" y="2647950"/>
          <p14:tracePt t="144981" x="6496050" y="2632075"/>
          <p14:tracePt t="144999" x="6527800" y="2620963"/>
          <p14:tracePt t="145015" x="6554788" y="2616200"/>
          <p14:tracePt t="145031" x="6592888" y="2589213"/>
          <p14:tracePt t="145051" x="6642100" y="2551113"/>
          <p14:tracePt t="145065" x="6680200" y="2524125"/>
          <p14:tracePt t="145081" x="6707188" y="2501900"/>
          <p14:tracePt t="145098" x="6716713" y="2486025"/>
          <p14:tracePt t="145114" x="6723063" y="2474913"/>
          <p14:tracePt t="145131" x="6727825" y="2459038"/>
          <p14:tracePt t="145148" x="6734175" y="2436813"/>
          <p14:tracePt t="145165" x="6734175" y="2427288"/>
          <p14:tracePt t="145181" x="6734175" y="2420938"/>
          <p14:tracePt t="145215" x="6727825" y="2405063"/>
          <p14:tracePt t="145232" x="6711950" y="2382838"/>
          <p14:tracePt t="145249" x="6684963" y="2362200"/>
          <p14:tracePt t="145265" x="6588125" y="2308225"/>
          <p14:tracePt t="145281" x="6484938" y="2263775"/>
          <p14:tracePt t="145298" x="6462713" y="2254250"/>
          <p14:tracePt t="145315" x="6392863" y="2232025"/>
          <p14:tracePt t="145331" x="6350000" y="2216150"/>
          <p14:tracePt t="145348" x="6280150" y="2189163"/>
          <p14:tracePt t="145365" x="6230938" y="2189163"/>
          <p14:tracePt t="145381" x="6203950" y="2182813"/>
          <p14:tracePt t="145398" x="6107113" y="2166938"/>
          <p14:tracePt t="145415" x="6046788" y="2162175"/>
          <p14:tracePt t="145432" x="5999163" y="2144713"/>
          <p14:tracePt t="145448" x="5965825" y="2144713"/>
          <p14:tracePt t="145465" x="5900738" y="2144713"/>
          <p14:tracePt t="145482" x="5857875" y="2144713"/>
          <p14:tracePt t="145498" x="5788025" y="2139950"/>
          <p14:tracePt t="145515" x="5722938" y="2128838"/>
          <p14:tracePt t="145531" x="5680075" y="2124075"/>
          <p14:tracePt t="145548" x="5626100" y="2124075"/>
          <p14:tracePt t="145553" x="5614988" y="2124075"/>
          <p14:tracePt t="145565" x="5592763" y="2124075"/>
          <p14:tracePt t="145581" x="5561013" y="2124075"/>
          <p14:tracePt t="145598" x="5507038" y="2124075"/>
          <p14:tracePt t="145615" x="5441950" y="2124075"/>
          <p14:tracePt t="145631" x="5392738" y="2124075"/>
          <p14:tracePt t="145648" x="5365750" y="2124075"/>
          <p14:tracePt t="145665" x="5284788" y="2151063"/>
          <p14:tracePt t="145681" x="5253038" y="2155825"/>
          <p14:tracePt t="145698" x="5230813" y="2178050"/>
          <p14:tracePt t="145714" x="5192713" y="2193925"/>
          <p14:tracePt t="145731" x="5183188" y="2209800"/>
          <p14:tracePt t="145748" x="5149850" y="2232025"/>
          <p14:tracePt t="145765" x="5133975" y="2281238"/>
          <p14:tracePt t="145782" x="5129213" y="2312988"/>
          <p14:tracePt t="145799" x="5122863" y="2344738"/>
          <p14:tracePt t="145815" x="5122863" y="2393950"/>
          <p14:tracePt t="145832" x="5122863" y="2454275"/>
          <p14:tracePt t="145848" x="5129213" y="2486025"/>
          <p14:tracePt t="145865" x="5145088" y="2508250"/>
          <p14:tracePt t="145881" x="5241925" y="2589213"/>
          <p14:tracePt t="145898" x="5318125" y="2636838"/>
          <p14:tracePt t="145914" x="5414963" y="2674938"/>
          <p14:tracePt t="145931" x="5457825" y="2701925"/>
          <p14:tracePt t="145948" x="5518150" y="2728913"/>
          <p14:tracePt t="145965" x="5549900" y="2735263"/>
          <p14:tracePt t="145981" x="5576888" y="2744788"/>
          <p14:tracePt t="145998" x="5603875" y="2744788"/>
          <p14:tracePt t="146015" x="5630863" y="2744788"/>
          <p14:tracePt t="146034" x="5691188" y="2744788"/>
          <p14:tracePt t="146048" x="5738813" y="2744788"/>
          <p14:tracePt t="146053" x="5756275" y="2744788"/>
          <p14:tracePt t="146065" x="5803900" y="2744788"/>
          <p14:tracePt t="146081" x="5868988" y="2744788"/>
          <p14:tracePt t="146098" x="5934075" y="2744788"/>
          <p14:tracePt t="146115" x="6015038" y="2744788"/>
          <p14:tracePt t="146131" x="6046788" y="2744788"/>
          <p14:tracePt t="146148" x="6064250" y="2744788"/>
          <p14:tracePt t="146165" x="6154738" y="2744788"/>
          <p14:tracePt t="146181" x="6237288" y="2724150"/>
          <p14:tracePt t="146198" x="6300788" y="2717800"/>
          <p14:tracePt t="146215" x="6372225" y="2701925"/>
          <p14:tracePt t="146231" x="6480175" y="2690813"/>
          <p14:tracePt t="146248" x="6518275" y="2663825"/>
          <p14:tracePt t="146266" x="6572250" y="2643188"/>
          <p14:tracePt t="146283" x="6630988" y="2620963"/>
          <p14:tracePt t="146298" x="6646863" y="2598738"/>
          <p14:tracePt t="146315" x="6662738" y="2593975"/>
          <p14:tracePt t="146348" x="6669088" y="2589213"/>
          <p14:tracePt t="146365" x="6669088" y="2582863"/>
          <p14:tracePt t="146381" x="6673850" y="2571750"/>
          <p14:tracePt t="146398" x="6680200" y="2551113"/>
          <p14:tracePt t="146415" x="6680200" y="2535238"/>
          <p14:tracePt t="146431" x="6680200" y="2508250"/>
          <p14:tracePt t="146448" x="6680200" y="2497138"/>
          <p14:tracePt t="146465" x="6680200" y="2490788"/>
          <p14:tracePt t="146481" x="6680200" y="2474913"/>
          <p14:tracePt t="146498" x="6680200" y="2447925"/>
          <p14:tracePt t="146515" x="6662738" y="2409825"/>
          <p14:tracePt t="146532" x="6657975" y="2398713"/>
          <p14:tracePt t="146548" x="6630988" y="2371725"/>
          <p14:tracePt t="146553" x="6615113" y="2351088"/>
          <p14:tracePt t="146565" x="6608763" y="2351088"/>
          <p14:tracePt t="146581" x="6561138" y="2335213"/>
          <p14:tracePt t="146598" x="6500813" y="2308225"/>
          <p14:tracePt t="146615" x="6442075" y="2286000"/>
          <p14:tracePt t="146631" x="6403975" y="2270125"/>
          <p14:tracePt t="146648" x="6327775" y="2232025"/>
          <p14:tracePt t="146665" x="6291263" y="2209800"/>
          <p14:tracePt t="146681" x="6242050" y="2189163"/>
          <p14:tracePt t="146698" x="6208713" y="2173288"/>
          <p14:tracePt t="146715" x="6145213" y="2155825"/>
          <p14:tracePt t="146731" x="6122988" y="2155825"/>
          <p14:tracePt t="146748" x="6096000" y="2128838"/>
          <p14:tracePt t="146765" x="6069013" y="2128838"/>
          <p14:tracePt t="146781" x="6030913" y="2112963"/>
          <p14:tracePt t="146798" x="5983288" y="2112963"/>
          <p14:tracePt t="146816" x="5938838" y="2112963"/>
          <p14:tracePt t="146831" x="5922963" y="2112963"/>
          <p14:tracePt t="146848" x="5880100" y="2112963"/>
          <p14:tracePt t="146865" x="5830888" y="2112963"/>
          <p14:tracePt t="146881" x="5799138" y="2112963"/>
          <p14:tracePt t="146898" x="5756275" y="2112963"/>
          <p14:tracePt t="146915" x="5673725" y="2112963"/>
          <p14:tracePt t="146931" x="5626100" y="2112963"/>
          <p14:tracePt t="146948" x="5572125" y="2135188"/>
          <p14:tracePt t="146965" x="5518150" y="2144713"/>
          <p14:tracePt t="146981" x="5484813" y="2166938"/>
          <p14:tracePt t="146999" x="5464175" y="2173288"/>
          <p14:tracePt t="147015" x="5441950" y="2189163"/>
          <p14:tracePt t="147031" x="5419725" y="2205038"/>
          <p14:tracePt t="147048" x="5392738" y="2220913"/>
          <p14:tracePt t="147053" x="5387975" y="2227263"/>
          <p14:tracePt t="147065" x="5372100" y="2243138"/>
          <p14:tracePt t="147081" x="5345113" y="2270125"/>
          <p14:tracePt t="147098" x="5307013" y="2297113"/>
          <p14:tracePt t="147115" x="5295900" y="2301875"/>
          <p14:tracePt t="147131" x="5275263" y="2324100"/>
          <p14:tracePt t="147148" x="5257800" y="2339975"/>
          <p14:tracePt t="147165" x="5248275" y="2351088"/>
          <p14:tracePt t="147182" x="5230813" y="2366963"/>
          <p14:tracePt t="147215" x="5226050" y="2378075"/>
          <p14:tracePt t="147231" x="5214938" y="2393950"/>
          <p14:tracePt t="147248" x="5210175" y="2398713"/>
          <p14:tracePt t="147265" x="5210175" y="2409825"/>
          <p14:tracePt t="147281" x="5203825" y="2436813"/>
          <p14:tracePt t="147299" x="5192713" y="2447925"/>
          <p14:tracePt t="147331" x="5192713" y="2454275"/>
          <p14:tracePt t="147362" x="5192713" y="2463800"/>
          <p14:tracePt t="147372" x="5192713" y="2470150"/>
          <p14:tracePt t="147381" x="5192713" y="2481263"/>
          <p14:tracePt t="147398" x="5192713" y="2486025"/>
          <p14:tracePt t="147415" x="5192713" y="2490788"/>
          <p14:tracePt t="147431" x="5192713" y="2501900"/>
          <p14:tracePt t="147448" x="5192713" y="2508250"/>
          <p14:tracePt t="147485" x="5192713" y="2524125"/>
          <p14:tracePt t="147504" x="5192713" y="2528888"/>
          <p14:tracePt t="147513" x="5192713" y="2540000"/>
          <p14:tracePt t="147524" x="5192713" y="2544763"/>
          <p14:tracePt t="147545" x="5192713" y="2551113"/>
          <p14:tracePt t="147560" x="5192713" y="2555875"/>
          <p14:tracePt t="147570" x="5192713" y="2566988"/>
          <p14:tracePt t="147581" x="5192713" y="2571750"/>
          <p14:tracePt t="147605" x="5192713" y="2582863"/>
          <p14:tracePt t="147630" x="5199063" y="2582863"/>
          <p14:tracePt t="147636" x="5203825" y="2589213"/>
          <p14:tracePt t="147648" x="5214938" y="2589213"/>
          <p14:tracePt t="147665" x="5241925" y="2589213"/>
          <p14:tracePt t="147681" x="5253038" y="2593975"/>
          <p14:tracePt t="147698" x="5275263" y="2598738"/>
          <p14:tracePt t="147715" x="5291138" y="2598738"/>
          <p14:tracePt t="147731" x="5322888" y="2609850"/>
          <p14:tracePt t="147749" x="5338763" y="2609850"/>
          <p14:tracePt t="147765" x="5372100" y="2616200"/>
          <p14:tracePt t="147781" x="5387975" y="2620963"/>
          <p14:tracePt t="147798" x="5430838" y="2625725"/>
          <p14:tracePt t="147815" x="5475288" y="2625725"/>
          <p14:tracePt t="147832" x="5522913" y="2632075"/>
          <p14:tracePt t="147848" x="5576888" y="2647950"/>
          <p14:tracePt t="147865" x="5619750" y="2652713"/>
          <p14:tracePt t="147881" x="5630863" y="2663825"/>
          <p14:tracePt t="147898" x="5646738" y="2670175"/>
          <p14:tracePt t="147915" x="5657850" y="2670175"/>
          <p14:tracePt t="147931" x="5668963" y="2670175"/>
          <p14:tracePt t="147948" x="5673725" y="2674938"/>
          <p14:tracePt t="147966" x="5695950" y="2681288"/>
          <p14:tracePt t="147982" x="5718175" y="2681288"/>
          <p14:tracePt t="147998" x="5729288" y="2690813"/>
          <p14:tracePt t="148015" x="5756275" y="2697163"/>
          <p14:tracePt t="148031" x="5776913" y="2713038"/>
          <p14:tracePt t="148048" x="5819775" y="2717800"/>
          <p14:tracePt t="148065" x="5846763" y="2728913"/>
          <p14:tracePt t="148081" x="5864225" y="2735263"/>
          <p14:tracePt t="148098" x="5895975" y="2740025"/>
          <p14:tracePt t="148115" x="5911850" y="2740025"/>
          <p14:tracePt t="148131" x="5954713" y="2755900"/>
          <p14:tracePt t="148148" x="5965825" y="2755900"/>
          <p14:tracePt t="148164" x="5972175" y="2755900"/>
          <p14:tracePt t="148181" x="5999163" y="2762250"/>
          <p14:tracePt t="148215" x="6015038" y="2762250"/>
          <p14:tracePt t="148231" x="6030913" y="2762250"/>
          <p14:tracePt t="148248" x="6046788" y="2767013"/>
          <p14:tracePt t="148265" x="6057900" y="2767013"/>
          <p14:tracePt t="148281" x="6096000" y="2767013"/>
          <p14:tracePt t="148298" x="6134100" y="2767013"/>
          <p14:tracePt t="148315" x="6154738" y="2767013"/>
          <p14:tracePt t="148332" x="6203950" y="2767013"/>
          <p14:tracePt t="148348" x="6219825" y="2767013"/>
          <p14:tracePt t="148364" x="6237288" y="2767013"/>
          <p14:tracePt t="148382" x="6273800" y="2767013"/>
          <p14:tracePt t="148398" x="6318250" y="2755900"/>
          <p14:tracePt t="148415" x="6388100" y="2735263"/>
          <p14:tracePt t="148431" x="6419850" y="2724150"/>
          <p14:tracePt t="148448" x="6442075" y="2724150"/>
          <p14:tracePt t="148465" x="6491288" y="2701925"/>
          <p14:tracePt t="148481" x="6518275" y="2681288"/>
          <p14:tracePt t="148499" x="6534150" y="2681288"/>
          <p14:tracePt t="148515" x="6554788" y="2674938"/>
          <p14:tracePt t="148531" x="6565900" y="2670175"/>
          <p14:tracePt t="148548" x="6572250" y="2659063"/>
          <p14:tracePt t="148565" x="6577013" y="2647950"/>
          <p14:tracePt t="148581" x="6588125" y="2636838"/>
          <p14:tracePt t="148598" x="6588125" y="2632075"/>
          <p14:tracePt t="148631" x="6588125" y="2616200"/>
          <p14:tracePt t="148648" x="6588125" y="2605088"/>
          <p14:tracePt t="148665" x="6588125" y="2589213"/>
          <p14:tracePt t="148681" x="6588125" y="2566988"/>
          <p14:tracePt t="148698" x="6588125" y="2551113"/>
          <p14:tracePt t="148715" x="6588125" y="2535238"/>
          <p14:tracePt t="148732" x="6581775" y="2501900"/>
          <p14:tracePt t="148765" x="6577013" y="2474913"/>
          <p14:tracePt t="148781" x="6565900" y="2447925"/>
          <p14:tracePt t="148798" x="6554788" y="2420938"/>
          <p14:tracePt t="148815" x="6550025" y="2389188"/>
          <p14:tracePt t="148832" x="6545263" y="2366963"/>
          <p14:tracePt t="148848" x="6538913" y="2351088"/>
          <p14:tracePt t="148865" x="6527800" y="2335213"/>
          <p14:tracePt t="148881" x="6527800" y="2324100"/>
          <p14:tracePt t="148898" x="6523038" y="2308225"/>
          <p14:tracePt t="148915" x="6518275" y="2308225"/>
          <p14:tracePt t="148931" x="6511925" y="2301875"/>
          <p14:tracePt t="148948" x="6507163" y="2297113"/>
          <p14:tracePt t="148965" x="6496050" y="2290763"/>
          <p14:tracePt t="148981" x="6469063" y="2290763"/>
          <p14:tracePt t="148998" x="6442075" y="2281238"/>
          <p14:tracePt t="149015" x="6403975" y="2274888"/>
          <p14:tracePt t="149031" x="6381750" y="2274888"/>
          <p14:tracePt t="149048" x="6345238" y="2274888"/>
          <p14:tracePt t="149065" x="6296025" y="2274888"/>
          <p14:tracePt t="149081" x="6226175" y="2274888"/>
          <p14:tracePt t="149098" x="6145213" y="2274888"/>
          <p14:tracePt t="149116" x="6069013" y="2274888"/>
          <p14:tracePt t="149131" x="6042025" y="2274888"/>
          <p14:tracePt t="149148" x="5992813" y="2274888"/>
          <p14:tracePt t="149165" x="5934075" y="2274888"/>
          <p14:tracePt t="149181" x="5895975" y="2274888"/>
          <p14:tracePt t="149198" x="5891213" y="2274888"/>
          <p14:tracePt t="149215" x="5873750" y="2274888"/>
          <p14:tracePt t="149232" x="5868988" y="2274888"/>
          <p14:tracePt t="149248" x="5846763" y="2274888"/>
          <p14:tracePt t="149265" x="5842000" y="2274888"/>
          <p14:tracePt t="149282" x="5826125" y="2274888"/>
          <p14:tracePt t="149298" x="5810250" y="2274888"/>
          <p14:tracePt t="149315" x="5803900" y="2274888"/>
          <p14:tracePt t="149331" x="5788025" y="2274888"/>
          <p14:tracePt t="149348" x="5765800" y="2274888"/>
          <p14:tracePt t="149365" x="5738813" y="2274888"/>
          <p14:tracePt t="149381" x="5707063" y="2274888"/>
          <p14:tracePt t="149398" x="5637213" y="2281238"/>
          <p14:tracePt t="149415" x="5619750" y="2281238"/>
          <p14:tracePt t="149431" x="5561013" y="2281238"/>
          <p14:tracePt t="149448" x="5529263" y="2286000"/>
          <p14:tracePt t="149465" x="5502275" y="2286000"/>
          <p14:tracePt t="149482" x="5475288" y="2286000"/>
          <p14:tracePt t="149499" x="5457825" y="2286000"/>
          <p14:tracePt t="149515" x="5430838" y="2297113"/>
          <p14:tracePt t="149532" x="5419725" y="2301875"/>
          <p14:tracePt t="149549" x="5403850" y="2301875"/>
          <p14:tracePt t="149553" x="5387975" y="2308225"/>
          <p14:tracePt t="149565" x="5376863" y="2308225"/>
          <p14:tracePt t="149581" x="5365750" y="2324100"/>
          <p14:tracePt t="149598" x="5356225" y="2324100"/>
          <p14:tracePt t="149615" x="5334000" y="2335213"/>
          <p14:tracePt t="149631" x="5311775" y="2335213"/>
          <p14:tracePt t="149648" x="5275263" y="2339975"/>
          <p14:tracePt t="149665" x="5214938" y="2344738"/>
          <p14:tracePt t="149681" x="5106988" y="2389188"/>
          <p14:tracePt t="149698" x="5037138" y="2409825"/>
          <p14:tracePt t="149715" x="4826000" y="2470150"/>
          <p14:tracePt t="149732" x="4657725" y="2513013"/>
          <p14:tracePt t="149748" x="4479925" y="2562225"/>
          <p14:tracePt t="149765" x="4295775" y="2593975"/>
          <p14:tracePt t="149781" x="4064000" y="2636838"/>
          <p14:tracePt t="149798" x="3978275" y="2647950"/>
          <p14:tracePt t="149815" x="3868738" y="2659063"/>
          <p14:tracePt t="149832" x="3771900" y="2674938"/>
          <p14:tracePt t="149848" x="3724275" y="2681288"/>
          <p14:tracePt t="149865" x="3668713" y="2697163"/>
          <p14:tracePt t="149881" x="3621088" y="2701925"/>
          <p14:tracePt t="149898" x="3605213" y="2708275"/>
          <p14:tracePt t="149915" x="3582988" y="2708275"/>
          <p14:tracePt t="149931" x="3560763" y="2717800"/>
          <p14:tracePt t="149965" x="3544888" y="2717800"/>
          <p14:tracePt t="149998" x="3533775" y="2724150"/>
          <p14:tracePt t="150116" x="3529013" y="2724150"/>
          <p14:tracePt t="150127" x="3524250" y="2724150"/>
          <p14:tracePt t="150136" x="3517900" y="2728913"/>
          <p14:tracePt t="150148" x="3506788" y="2728913"/>
          <p14:tracePt t="150165" x="3497263" y="2740025"/>
          <p14:tracePt t="150191" x="3490913" y="2740025"/>
          <p14:tracePt t="150209" x="3486150" y="2740025"/>
          <p14:tracePt t="150229" x="3470275" y="2740025"/>
          <p14:tracePt t="150248" x="3448050" y="2740025"/>
          <p14:tracePt t="150265" x="3409950" y="2728913"/>
          <p14:tracePt t="150281" x="3382963" y="2713038"/>
          <p14:tracePt t="150298" x="3344863" y="2686050"/>
          <p14:tracePt t="150315" x="3290888" y="2659063"/>
          <p14:tracePt t="150331" x="3221038" y="2616200"/>
          <p14:tracePt t="150348" x="3124200" y="2582863"/>
          <p14:tracePt t="150365" x="3036888" y="2551113"/>
          <p14:tracePt t="150381" x="2994025" y="2540000"/>
          <p14:tracePt t="150398" x="2897188" y="2517775"/>
          <p14:tracePt t="150415" x="2809875" y="2486025"/>
          <p14:tracePt t="150431" x="2647950" y="2454275"/>
          <p14:tracePt t="150448" x="2551113" y="2436813"/>
          <p14:tracePt t="150465" x="2508250" y="2420938"/>
          <p14:tracePt t="150482" x="2378075" y="2405063"/>
          <p14:tracePt t="150499" x="2297113" y="2389188"/>
          <p14:tracePt t="150515" x="2220913" y="2382838"/>
          <p14:tracePt t="150531" x="2139950" y="2366963"/>
          <p14:tracePt t="150548" x="2027238" y="2351088"/>
          <p14:tracePt t="150565" x="1962150" y="2351088"/>
          <p14:tracePt t="150582" x="1874838" y="2351088"/>
          <p14:tracePt t="150598" x="1782763" y="2351088"/>
          <p14:tracePt t="150615" x="1701800" y="2351088"/>
          <p14:tracePt t="150631" x="1582738" y="2351088"/>
          <p14:tracePt t="150648" x="1546225" y="2344738"/>
          <p14:tracePt t="150665" x="1465263" y="2335213"/>
          <p14:tracePt t="150681" x="1416050" y="2335213"/>
          <p14:tracePt t="150698" x="1400175" y="2335213"/>
          <p14:tracePt t="150715" x="1339850" y="2335213"/>
          <p14:tracePt t="150731" x="1296988" y="2335213"/>
          <p14:tracePt t="150748" x="1281113" y="2335213"/>
          <p14:tracePt t="150766" x="1211263" y="2362200"/>
          <p14:tracePt t="150781" x="1157288" y="2378075"/>
          <p14:tracePt t="150799" x="1135063" y="2382838"/>
          <p14:tracePt t="150815" x="1101725" y="2409825"/>
          <p14:tracePt t="150832" x="1074738" y="2427288"/>
          <p14:tracePt t="150848" x="1069975" y="2427288"/>
          <p14:tracePt t="150865" x="1054100" y="2443163"/>
          <p14:tracePt t="150881" x="1047750" y="2454275"/>
          <p14:tracePt t="150898" x="1047750" y="2459038"/>
          <p14:tracePt t="150915" x="1047750" y="2474913"/>
          <p14:tracePt t="150931" x="1047750" y="2490788"/>
          <p14:tracePt t="150948" x="1047750" y="2497138"/>
          <p14:tracePt t="150965" x="1047750" y="2528888"/>
          <p14:tracePt t="150982" x="1054100" y="2544763"/>
          <p14:tracePt t="150998" x="1074738" y="2566988"/>
          <p14:tracePt t="151015" x="1085850" y="2578100"/>
          <p14:tracePt t="151031" x="1123950" y="2616200"/>
          <p14:tracePt t="151048" x="1162050" y="2632075"/>
          <p14:tracePt t="151054" x="1177925" y="2643188"/>
          <p14:tracePt t="151065" x="1193800" y="2647950"/>
          <p14:tracePt t="151082" x="1238250" y="2670175"/>
          <p14:tracePt t="151098" x="1281113" y="2681288"/>
          <p14:tracePt t="151115" x="1328738" y="2717800"/>
          <p14:tracePt t="151131" x="1355725" y="2728913"/>
          <p14:tracePt t="151148" x="1400175" y="2744788"/>
          <p14:tracePt t="151165" x="1447800" y="2771775"/>
          <p14:tracePt t="151182" x="1485900" y="2771775"/>
          <p14:tracePt t="151198" x="1539875" y="2794000"/>
          <p14:tracePt t="151215" x="1593850" y="2798763"/>
          <p14:tracePt t="151231" x="1631950" y="2805113"/>
          <p14:tracePt t="151249" x="1697038" y="2820988"/>
          <p14:tracePt t="151265" x="1827213" y="2820988"/>
          <p14:tracePt t="151281" x="1912938" y="2847975"/>
          <p14:tracePt t="151298" x="1978025" y="2847975"/>
          <p14:tracePt t="151316" x="2043113" y="2847975"/>
          <p14:tracePt t="151332" x="2074863" y="2847975"/>
          <p14:tracePt t="151348" x="2112963" y="2847975"/>
          <p14:tracePt t="151364" x="2166938" y="2847975"/>
          <p14:tracePt t="151381" x="2227263" y="2847975"/>
          <p14:tracePt t="151398" x="2290763" y="2852738"/>
          <p14:tracePt t="151415" x="2362200" y="2863850"/>
          <p14:tracePt t="151431" x="2393950" y="2863850"/>
          <p14:tracePt t="151448" x="2459038" y="2886075"/>
          <p14:tracePt t="151465" x="2540000" y="2890838"/>
          <p14:tracePt t="151482" x="2582863" y="2897188"/>
          <p14:tracePt t="151498" x="2620963" y="2897188"/>
          <p14:tracePt t="151515" x="2652713" y="2906713"/>
          <p14:tracePt t="151531" x="2686050" y="2913063"/>
          <p14:tracePt t="151549" x="2717800" y="2913063"/>
          <p14:tracePt t="151565" x="2744788" y="2913063"/>
          <p14:tracePt t="151582" x="2771775" y="2913063"/>
          <p14:tracePt t="151598" x="2809875" y="2913063"/>
          <p14:tracePt t="151615" x="2832100" y="2913063"/>
          <p14:tracePt t="151631" x="2852738" y="2913063"/>
          <p14:tracePt t="151648" x="2874963" y="2913063"/>
          <p14:tracePt t="151665" x="2917825" y="2913063"/>
          <p14:tracePt t="151681" x="2940050" y="2913063"/>
          <p14:tracePt t="151698" x="2967038" y="2913063"/>
          <p14:tracePt t="151715" x="2971800" y="2913063"/>
          <p14:tracePt t="151731" x="2994025" y="2913063"/>
          <p14:tracePt t="151748" x="2998788" y="2913063"/>
          <p14:tracePt t="151765" x="3009900" y="2913063"/>
          <p14:tracePt t="151781" x="3021013" y="2913063"/>
          <p14:tracePt t="151798" x="3032125" y="2913063"/>
          <p14:tracePt t="151815" x="3043238" y="2913063"/>
          <p14:tracePt t="151831" x="3052763" y="2913063"/>
          <p14:tracePt t="151849" x="3059113" y="2913063"/>
          <p14:tracePt t="151882" x="3070225" y="2913063"/>
          <p14:tracePt t="151898" x="3074988" y="2913063"/>
          <p14:tracePt t="151915" x="3079750" y="2913063"/>
          <p14:tracePt t="151931" x="3090863" y="2913063"/>
          <p14:tracePt t="151948" x="3097213" y="2913063"/>
          <p14:tracePt t="151965" x="3113088" y="2897188"/>
          <p14:tracePt t="151981" x="3124200" y="2890838"/>
          <p14:tracePt t="152000" x="3128963" y="2886075"/>
          <p14:tracePt t="152015" x="3160713" y="2863850"/>
          <p14:tracePt t="152031" x="3178175" y="2847975"/>
          <p14:tracePt t="152048" x="3182938" y="2836863"/>
          <p14:tracePt t="152055" x="3194050" y="2825750"/>
          <p14:tracePt t="152065" x="3198813" y="2820988"/>
          <p14:tracePt t="152081" x="3209925" y="2809875"/>
          <p14:tracePt t="152098" x="3209925" y="2805113"/>
          <p14:tracePt t="152115" x="3209925" y="2798763"/>
          <p14:tracePt t="152131" x="3209925" y="2794000"/>
          <p14:tracePt t="152240" x="3209925" y="2789238"/>
          <p14:tracePt t="152256" x="3209925" y="2782888"/>
          <p14:tracePt t="152281" x="3205163" y="2778125"/>
          <p14:tracePt t="152288" x="3198813" y="2771775"/>
          <p14:tracePt t="152306" x="3194050" y="2767013"/>
          <p14:tracePt t="152336" x="3189288" y="2767013"/>
          <p14:tracePt t="152347" x="3182938" y="2762250"/>
          <p14:tracePt t="152358" x="3160713" y="2755900"/>
          <p14:tracePt t="152381" x="3144838" y="2751138"/>
          <p14:tracePt t="152398" x="3140075" y="2751138"/>
          <p14:tracePt t="152415" x="3133725" y="2751138"/>
          <p14:tracePt t="152431" x="3128963" y="2744788"/>
          <p14:tracePt t="152448" x="3124200" y="2744788"/>
          <p14:tracePt t="152465" x="3113088" y="2735263"/>
          <p14:tracePt t="152482" x="3106738" y="2735263"/>
          <p14:tracePt t="152498" x="3101975" y="2728913"/>
          <p14:tracePt t="152515" x="3090863" y="2724150"/>
          <p14:tracePt t="152548" x="3070225" y="2713038"/>
          <p14:tracePt t="152565" x="3063875" y="2713038"/>
          <p14:tracePt t="152581" x="3048000" y="2708275"/>
          <p14:tracePt t="152598" x="3036888" y="2708275"/>
          <p14:tracePt t="152615" x="3009900" y="2708275"/>
          <p14:tracePt t="152631" x="2971800" y="2701925"/>
          <p14:tracePt t="152648" x="2935288" y="2690813"/>
          <p14:tracePt t="152665" x="2836863" y="2674938"/>
          <p14:tracePt t="152682" x="2751138" y="2647950"/>
          <p14:tracePt t="152698" x="2697163" y="2643188"/>
          <p14:tracePt t="152715" x="2562225" y="2625725"/>
          <p14:tracePt t="152731" x="2393950" y="2589213"/>
          <p14:tracePt t="152748" x="2281238" y="2571750"/>
          <p14:tracePt t="152765" x="2173288" y="2571750"/>
          <p14:tracePt t="152781" x="2063750" y="2544763"/>
          <p14:tracePt t="152798" x="2009775" y="2540000"/>
          <p14:tracePt t="152815" x="1955800" y="2540000"/>
          <p14:tracePt t="152831" x="1901825" y="2540000"/>
          <p14:tracePt t="152848" x="1863725" y="2540000"/>
          <p14:tracePt t="152865" x="1789113" y="2540000"/>
          <p14:tracePt t="152882" x="1746250" y="2540000"/>
          <p14:tracePt t="152898" x="1681163" y="2540000"/>
          <p14:tracePt t="152915" x="1582738" y="2540000"/>
          <p14:tracePt t="152931" x="1519238" y="2540000"/>
          <p14:tracePt t="152948" x="1470025" y="2540000"/>
          <p14:tracePt t="152965" x="1416050" y="2540000"/>
          <p14:tracePt t="152981" x="1404938" y="2540000"/>
          <p14:tracePt t="152999" x="1377950" y="2540000"/>
          <p14:tracePt t="153015" x="1335088" y="2540000"/>
          <p14:tracePt t="153031" x="1285875" y="2540000"/>
          <p14:tracePt t="153048" x="1254125" y="2540000"/>
          <p14:tracePt t="153065" x="1204913" y="2540000"/>
          <p14:tracePt t="153081" x="1189038" y="2544763"/>
          <p14:tracePt t="153098" x="1173163" y="2551113"/>
          <p14:tracePt t="153115" x="1150938" y="2566988"/>
          <p14:tracePt t="153132" x="1150938" y="2571750"/>
          <p14:tracePt t="153148" x="1139825" y="2582863"/>
          <p14:tracePt t="153165" x="1128713" y="2582863"/>
          <p14:tracePt t="153182" x="1128713" y="2589213"/>
          <p14:tracePt t="153198" x="1128713" y="2609850"/>
          <p14:tracePt t="153215" x="1128713" y="2632075"/>
          <p14:tracePt t="153232" x="1123950" y="2647950"/>
          <p14:tracePt t="153249" x="1123950" y="2663825"/>
          <p14:tracePt t="153266" x="1123950" y="2681288"/>
          <p14:tracePt t="153281" x="1123950" y="2686050"/>
          <p14:tracePt t="153299" x="1123950" y="2701925"/>
          <p14:tracePt t="153315" x="1123950" y="2713038"/>
          <p14:tracePt t="153332" x="1123950" y="2724150"/>
          <p14:tracePt t="153348" x="1135063" y="2751138"/>
          <p14:tracePt t="153365" x="1139825" y="2755900"/>
          <p14:tracePt t="153381" x="1150938" y="2762250"/>
          <p14:tracePt t="153398" x="1162050" y="2778125"/>
          <p14:tracePt t="153415" x="1166813" y="2782888"/>
          <p14:tracePt t="153431" x="1184275" y="2805113"/>
          <p14:tracePt t="153448" x="1220788" y="2825750"/>
          <p14:tracePt t="153465" x="1238250" y="2832100"/>
          <p14:tracePt t="153481" x="1285875" y="2852738"/>
          <p14:tracePt t="153498" x="1377950" y="2890838"/>
          <p14:tracePt t="153515" x="1465263" y="2924175"/>
          <p14:tracePt t="153531" x="1524000" y="2935288"/>
          <p14:tracePt t="153548" x="1562100" y="2940050"/>
          <p14:tracePt t="153555" x="1620838" y="2955925"/>
          <p14:tracePt t="153566" x="1654175" y="2971800"/>
          <p14:tracePt t="153582" x="1701800" y="2978150"/>
          <p14:tracePt t="153598" x="1751013" y="2994025"/>
          <p14:tracePt t="153615" x="1809750" y="3005138"/>
          <p14:tracePt t="153632" x="1924050" y="3009900"/>
          <p14:tracePt t="153648" x="1973263" y="3009900"/>
          <p14:tracePt t="153665" x="2054225" y="3009900"/>
          <p14:tracePt t="153681" x="2117725" y="3009900"/>
          <p14:tracePt t="153698" x="2173288" y="3009900"/>
          <p14:tracePt t="153717" x="2232025" y="3009900"/>
          <p14:tracePt t="153732" x="2286000" y="3009900"/>
          <p14:tracePt t="153748" x="2317750" y="3009900"/>
          <p14:tracePt t="153766" x="2405063" y="3009900"/>
          <p14:tracePt t="153781" x="2481263" y="3009900"/>
          <p14:tracePt t="153798" x="2571750" y="3009900"/>
          <p14:tracePt t="153816" x="2659063" y="3009900"/>
          <p14:tracePt t="153831" x="2767013" y="2998788"/>
          <p14:tracePt t="153848" x="2809875" y="2998788"/>
          <p14:tracePt t="153866" x="2874963" y="2998788"/>
          <p14:tracePt t="153881" x="2928938" y="2994025"/>
          <p14:tracePt t="153898" x="2982913" y="2989263"/>
          <p14:tracePt t="153915" x="3086100" y="2971800"/>
          <p14:tracePt t="153931" x="3144838" y="2967038"/>
          <p14:tracePt t="153948" x="3160713" y="2962275"/>
          <p14:tracePt t="153965" x="3216275" y="2955925"/>
          <p14:tracePt t="153982" x="3248025" y="2944813"/>
          <p14:tracePt t="153999" x="3297238" y="2935288"/>
          <p14:tracePt t="154015" x="3324225" y="2935288"/>
          <p14:tracePt t="154032" x="3344863" y="2928938"/>
          <p14:tracePt t="154049" x="3378200" y="2913063"/>
          <p14:tracePt t="154053" x="3394075" y="2906713"/>
          <p14:tracePt t="154066" x="3398838" y="2901950"/>
          <p14:tracePt t="154081" x="3414713" y="2897188"/>
          <p14:tracePt t="154098" x="3432175" y="2886075"/>
          <p14:tracePt t="154115" x="3448050" y="2870200"/>
          <p14:tracePt t="154132" x="3452813" y="2859088"/>
          <p14:tracePt t="154148" x="3463925" y="2852738"/>
          <p14:tracePt t="154165" x="3486150" y="2836863"/>
          <p14:tracePt t="154198" x="3490913" y="2820988"/>
          <p14:tracePt t="154215" x="3490913" y="2816225"/>
          <p14:tracePt t="154248" x="3490913" y="2805113"/>
          <p14:tracePt t="154265" x="3490913" y="2798763"/>
          <p14:tracePt t="154318" x="3486150" y="2782888"/>
          <p14:tracePt t="154326" x="3479800" y="2778125"/>
          <p14:tracePt t="154336" x="3463925" y="2771775"/>
          <p14:tracePt t="154348" x="3459163" y="2767013"/>
          <p14:tracePt t="154365" x="3448050" y="2755900"/>
          <p14:tracePt t="154381" x="3425825" y="2744788"/>
          <p14:tracePt t="154398" x="3378200" y="2717800"/>
          <p14:tracePt t="154415" x="3344863" y="2701925"/>
          <p14:tracePt t="154432" x="3324225" y="2697163"/>
          <p14:tracePt t="154448" x="3286125" y="2681288"/>
          <p14:tracePt t="154465" x="3248025" y="2674938"/>
          <p14:tracePt t="154482" x="3189288" y="2659063"/>
          <p14:tracePt t="154498" x="3155950" y="2643188"/>
          <p14:tracePt t="154515" x="3133725" y="2643188"/>
          <p14:tracePt t="154532" x="3097213" y="2620963"/>
          <p14:tracePt t="154549" x="3032125" y="2616200"/>
          <p14:tracePt t="154565" x="2982913" y="2609850"/>
          <p14:tracePt t="154581" x="2924175" y="2609850"/>
          <p14:tracePt t="154598" x="2847975" y="2605088"/>
          <p14:tracePt t="154615" x="2805113" y="2598738"/>
          <p14:tracePt t="154631" x="2728913" y="2598738"/>
          <p14:tracePt t="154648" x="2659063" y="2598738"/>
          <p14:tracePt t="154665" x="2571750" y="2598738"/>
          <p14:tracePt t="154681" x="2420938" y="2598738"/>
          <p14:tracePt t="154698" x="2335213" y="2598738"/>
          <p14:tracePt t="154715" x="2205038" y="2598738"/>
          <p14:tracePt t="154731" x="2085975" y="2598738"/>
          <p14:tracePt t="154748" x="1989138" y="2598738"/>
          <p14:tracePt t="154765" x="1820863" y="2598738"/>
          <p14:tracePt t="154782" x="1746250" y="2598738"/>
          <p14:tracePt t="154798" x="1692275" y="2589213"/>
          <p14:tracePt t="154815" x="1524000" y="2582863"/>
          <p14:tracePt t="154831" x="1447800" y="2582863"/>
          <p14:tracePt t="154848" x="1339850" y="2582863"/>
          <p14:tracePt t="154865" x="1296988" y="2582863"/>
          <p14:tracePt t="154882" x="1258888" y="2582863"/>
          <p14:tracePt t="154898" x="1204913" y="2582863"/>
          <p14:tracePt t="154915" x="1166813" y="2582863"/>
          <p14:tracePt t="154931" x="1112838" y="2582863"/>
          <p14:tracePt t="154948" x="1096963" y="2582863"/>
          <p14:tracePt t="154965" x="1074738" y="2582863"/>
          <p14:tracePt t="154982" x="1065213" y="2582863"/>
          <p14:tracePt t="154998" x="1058863" y="2582863"/>
          <p14:tracePt t="155015" x="1054100" y="2589213"/>
          <p14:tracePt t="155048" x="1047750" y="2593975"/>
          <p14:tracePt t="155430" x="1031875" y="2593975"/>
          <p14:tracePt t="155440" x="1027113" y="2605088"/>
          <p14:tracePt t="155497" x="1020763" y="2609850"/>
          <p14:tracePt t="155505" x="1016000" y="2616200"/>
          <p14:tracePt t="155523" x="1016000" y="2620963"/>
          <p14:tracePt t="155548" x="1000125" y="2632075"/>
          <p14:tracePt t="155603" x="1000125" y="2643188"/>
          <p14:tracePt t="155618" x="1000125" y="2652713"/>
          <p14:tracePt t="155637" x="1000125" y="2659063"/>
          <p14:tracePt t="155648" x="1000125" y="2663825"/>
          <p14:tracePt t="155665" x="1000125" y="2674938"/>
          <p14:tracePt t="155682" x="1000125" y="2697163"/>
          <p14:tracePt t="155715" x="1000125" y="2724150"/>
          <p14:tracePt t="155731" x="1000125" y="2751138"/>
          <p14:tracePt t="155749" x="1000125" y="2767013"/>
          <p14:tracePt t="155765" x="1004888" y="2794000"/>
          <p14:tracePt t="155781" x="1016000" y="2816225"/>
          <p14:tracePt t="155798" x="1020763" y="2820988"/>
          <p14:tracePt t="155815" x="1031875" y="2832100"/>
          <p14:tracePt t="155832" x="1047750" y="2847975"/>
          <p14:tracePt t="155848" x="1054100" y="2859088"/>
          <p14:tracePt t="155865" x="1054100" y="2863850"/>
          <p14:tracePt t="155882" x="1058863" y="2870200"/>
          <p14:tracePt t="155914" x="1065213" y="2874963"/>
          <p14:tracePt t="155930" x="1069975" y="2886075"/>
          <p14:tracePt t="155941" x="1081088" y="2890838"/>
          <p14:tracePt t="155949" x="1085850" y="2890838"/>
          <p14:tracePt t="155965" x="1092200" y="2897188"/>
          <p14:tracePt t="155981" x="1108075" y="2906713"/>
          <p14:tracePt t="155998" x="1135063" y="2917825"/>
          <p14:tracePt t="156016" x="1150938" y="2928938"/>
          <p14:tracePt t="156031" x="1162050" y="2935288"/>
          <p14:tracePt t="156048" x="1200150" y="2951163"/>
          <p14:tracePt t="156054" x="1238250" y="2955925"/>
          <p14:tracePt t="156067" x="1258888" y="2962275"/>
          <p14:tracePt t="156082" x="1285875" y="2967038"/>
          <p14:tracePt t="156098" x="1319213" y="2967038"/>
          <p14:tracePt t="156115" x="1355725" y="2967038"/>
          <p14:tracePt t="156132" x="1366838" y="2967038"/>
          <p14:tracePt t="156148" x="1393825" y="2971800"/>
          <p14:tracePt t="156165" x="1438275" y="2982913"/>
          <p14:tracePt t="156182" x="1458913" y="2982913"/>
          <p14:tracePt t="156198" x="1497013" y="2989263"/>
          <p14:tracePt t="156215" x="1524000" y="2989263"/>
          <p14:tracePt t="156233" x="1535113" y="2989263"/>
          <p14:tracePt t="156250" x="1555750" y="2994025"/>
          <p14:tracePt t="156265" x="1593850" y="2994025"/>
          <p14:tracePt t="156282" x="1609725" y="2994025"/>
          <p14:tracePt t="156298" x="1627188" y="2994025"/>
          <p14:tracePt t="156315" x="1647825" y="2994025"/>
          <p14:tracePt t="156332" x="1658938" y="2994025"/>
          <p14:tracePt t="156348" x="1681163" y="2994025"/>
          <p14:tracePt t="156365" x="1697038" y="2994025"/>
          <p14:tracePt t="156382" x="1708150" y="2994025"/>
          <p14:tracePt t="156398" x="1724025" y="2994025"/>
          <p14:tracePt t="156415" x="1735138" y="2994025"/>
          <p14:tracePt t="156431" x="1751013" y="2994025"/>
          <p14:tracePt t="156448" x="1778000" y="2994025"/>
          <p14:tracePt t="156465" x="1800225" y="2994025"/>
          <p14:tracePt t="156482" x="1831975" y="2998788"/>
          <p14:tracePt t="156498" x="1858963" y="2998788"/>
          <p14:tracePt t="156515" x="1870075" y="2998788"/>
          <p14:tracePt t="156531" x="1885950" y="3005138"/>
          <p14:tracePt t="156548" x="1928813" y="3005138"/>
          <p14:tracePt t="156565" x="1966913" y="3016250"/>
          <p14:tracePt t="156582" x="2000250" y="3016250"/>
          <p14:tracePt t="156598" x="2058988" y="3025775"/>
          <p14:tracePt t="156615" x="2097088" y="3025775"/>
          <p14:tracePt t="156632" x="2155825" y="3036888"/>
          <p14:tracePt t="156648" x="2216150" y="3036888"/>
          <p14:tracePt t="156665" x="2259013" y="3036888"/>
          <p14:tracePt t="156682" x="2344738" y="3036888"/>
          <p14:tracePt t="156698" x="2393950" y="3036888"/>
          <p14:tracePt t="156715" x="2454275" y="3043238"/>
          <p14:tracePt t="156732" x="2508250" y="3043238"/>
          <p14:tracePt t="156749" x="2544763" y="3048000"/>
          <p14:tracePt t="156766" x="2605088" y="3048000"/>
          <p14:tracePt t="156781" x="2636838" y="3048000"/>
          <p14:tracePt t="156799" x="2686050" y="3048000"/>
          <p14:tracePt t="156816" x="2708275" y="3048000"/>
          <p14:tracePt t="156832" x="2740025" y="3048000"/>
          <p14:tracePt t="156848" x="2762250" y="3048000"/>
          <p14:tracePt t="156865" x="2798763" y="3048000"/>
          <p14:tracePt t="156881" x="2832100" y="3048000"/>
          <p14:tracePt t="156898" x="2847975" y="3048000"/>
          <p14:tracePt t="156915" x="2870200" y="3048000"/>
          <p14:tracePt t="156932" x="2897188" y="3048000"/>
          <p14:tracePt t="156948" x="2917825" y="3048000"/>
          <p14:tracePt t="156965" x="2951163" y="3048000"/>
          <p14:tracePt t="156981" x="2994025" y="3048000"/>
          <p14:tracePt t="156998" x="3021013" y="3048000"/>
          <p14:tracePt t="157015" x="3059113" y="3048000"/>
          <p14:tracePt t="157032" x="3133725" y="3036888"/>
          <p14:tracePt t="157048" x="3171825" y="3032125"/>
          <p14:tracePt t="157065" x="3205163" y="3021013"/>
          <p14:tracePt t="157081" x="3243263" y="3009900"/>
          <p14:tracePt t="157098" x="3259138" y="2998788"/>
          <p14:tracePt t="157115" x="3286125" y="2989263"/>
          <p14:tracePt t="157131" x="3302000" y="2982913"/>
          <p14:tracePt t="157148" x="3317875" y="2978150"/>
          <p14:tracePt t="157165" x="3328988" y="2967038"/>
          <p14:tracePt t="157181" x="3333750" y="2962275"/>
          <p14:tracePt t="157198" x="3340100" y="2962275"/>
          <p14:tracePt t="157215" x="3351213" y="2955925"/>
          <p14:tracePt t="157233" x="3371850" y="2935288"/>
          <p14:tracePt t="157248" x="3382963" y="2917825"/>
          <p14:tracePt t="157265" x="3398838" y="2879725"/>
          <p14:tracePt t="157281" x="3398838" y="2874963"/>
          <p14:tracePt t="157298" x="3414713" y="2852738"/>
          <p14:tracePt t="157315" x="3421063" y="2820988"/>
          <p14:tracePt t="157332" x="3425825" y="2794000"/>
          <p14:tracePt t="157348" x="3432175" y="2771775"/>
          <p14:tracePt t="157365" x="3436938" y="2767013"/>
          <p14:tracePt t="157381" x="3448050" y="2724150"/>
          <p14:tracePt t="157398" x="3448050" y="2690813"/>
          <p14:tracePt t="157415" x="3448050" y="2686050"/>
          <p14:tracePt t="157432" x="3448050" y="2674938"/>
          <p14:tracePt t="157448" x="3448050" y="2670175"/>
          <p14:tracePt t="157465" x="3448050" y="2663825"/>
          <p14:tracePt t="157518" x="3448050" y="2652713"/>
          <p14:tracePt t="157527" x="3448050" y="2643188"/>
          <p14:tracePt t="157534" x="3443288" y="2636838"/>
          <p14:tracePt t="157548" x="3425825" y="2636838"/>
          <p14:tracePt t="157565" x="3414713" y="2632075"/>
          <p14:tracePt t="157581" x="3333750" y="2609850"/>
          <p14:tracePt t="157598" x="3297238" y="2593975"/>
          <p14:tracePt t="157615" x="3248025" y="2578100"/>
          <p14:tracePt t="157632" x="3205163" y="2571750"/>
          <p14:tracePt t="157648" x="3124200" y="2551113"/>
          <p14:tracePt t="157665" x="3063875" y="2540000"/>
          <p14:tracePt t="157681" x="3016250" y="2524125"/>
          <p14:tracePt t="157698" x="2962275" y="2524125"/>
          <p14:tracePt t="157715" x="2913063" y="2513013"/>
          <p14:tracePt t="157732" x="2859088" y="2513013"/>
          <p14:tracePt t="157748" x="2782888" y="2508250"/>
          <p14:tracePt t="157765" x="2762250" y="2508250"/>
          <p14:tracePt t="157782" x="2681288" y="2508250"/>
          <p14:tracePt t="157800" x="2555875" y="2508250"/>
          <p14:tracePt t="157815" x="2497138" y="2508250"/>
          <p14:tracePt t="157831" x="2447925" y="2508250"/>
          <p14:tracePt t="157848" x="2409825" y="2508250"/>
          <p14:tracePt t="157865" x="2328863" y="2508250"/>
          <p14:tracePt t="157882" x="2247900" y="2508250"/>
          <p14:tracePt t="157898" x="2166938" y="2508250"/>
          <p14:tracePt t="157915" x="2074863" y="2508250"/>
          <p14:tracePt t="157931" x="1946275" y="2508250"/>
          <p14:tracePt t="157948" x="1885950" y="2508250"/>
          <p14:tracePt t="157965" x="1778000" y="2508250"/>
          <p14:tracePt t="157982" x="1674813" y="2508250"/>
          <p14:tracePt t="157998" x="1577975" y="2508250"/>
          <p14:tracePt t="158015" x="1431925" y="2508250"/>
          <p14:tracePt t="158032" x="1335088" y="2508250"/>
          <p14:tracePt t="158048" x="1292225" y="2508250"/>
          <p14:tracePt t="158054" x="1216025" y="2508250"/>
          <p14:tracePt t="158065" x="1173163" y="2508250"/>
          <p14:tracePt t="158082" x="1085850" y="2490788"/>
          <p14:tracePt t="158098" x="1042988" y="2474913"/>
          <p14:tracePt t="158116" x="1011238" y="2474913"/>
          <p14:tracePt t="158131" x="946150" y="2474913"/>
          <p14:tracePt t="158148" x="923925" y="2474913"/>
          <p14:tracePt t="158165" x="881063" y="2474913"/>
          <p14:tracePt t="158181" x="869950" y="2474913"/>
          <p14:tracePt t="158198" x="854075" y="2474913"/>
          <p14:tracePt t="158215" x="842963" y="2474913"/>
          <p14:tracePt t="158232" x="838200" y="2474913"/>
          <p14:tracePt t="158251" x="831850" y="2474913"/>
          <p14:tracePt t="158363" x="831850" y="2481263"/>
          <p14:tracePt t="158372" x="831850" y="2486025"/>
          <p14:tracePt t="158381" x="831850" y="2497138"/>
          <p14:tracePt t="158398" x="831850" y="2513013"/>
          <p14:tracePt t="158415" x="831850" y="2544763"/>
          <p14:tracePt t="158431" x="831850" y="2562225"/>
          <p14:tracePt t="158448" x="831850" y="2571750"/>
          <p14:tracePt t="158465" x="831850" y="2598738"/>
          <p14:tracePt t="158482" x="831850" y="2616200"/>
          <p14:tracePt t="158499" x="831850" y="2625725"/>
          <p14:tracePt t="158516" x="827088" y="2652713"/>
          <p14:tracePt t="158532" x="827088" y="2663825"/>
          <p14:tracePt t="158548" x="827088" y="2681288"/>
          <p14:tracePt t="158552" x="827088" y="2686050"/>
          <p14:tracePt t="158566" x="827088" y="2701925"/>
          <p14:tracePt t="158581" x="827088" y="2717800"/>
          <p14:tracePt t="158598" x="827088" y="2735263"/>
          <p14:tracePt t="158615" x="827088" y="2744788"/>
          <p14:tracePt t="158632" x="827088" y="2755900"/>
          <p14:tracePt t="158648" x="827088" y="2762250"/>
          <p14:tracePt t="158666" x="827088" y="2771775"/>
          <p14:tracePt t="158682" x="827088" y="2789238"/>
          <p14:tracePt t="158698" x="827088" y="2798763"/>
          <p14:tracePt t="158715" x="831850" y="2805113"/>
          <p14:tracePt t="158732" x="865188" y="2820988"/>
          <p14:tracePt t="158748" x="935038" y="2863850"/>
          <p14:tracePt t="158765" x="1031875" y="2906713"/>
          <p14:tracePt t="158782" x="1254125" y="2967038"/>
          <p14:tracePt t="158799" x="1420813" y="3016250"/>
          <p14:tracePt t="158815" x="1508125" y="3021013"/>
          <p14:tracePt t="158832" x="1697038" y="3052763"/>
          <p14:tracePt t="158848" x="1919288" y="3070225"/>
          <p14:tracePt t="158865" x="2058988" y="3070225"/>
          <p14:tracePt t="158882" x="2166938" y="3070225"/>
          <p14:tracePt t="158898" x="2328863" y="3070225"/>
          <p14:tracePt t="158915" x="2416175" y="3070225"/>
          <p14:tracePt t="158932" x="2513013" y="3070225"/>
          <p14:tracePt t="158948" x="2598738" y="3070225"/>
          <p14:tracePt t="158965" x="2674938" y="3070225"/>
          <p14:tracePt t="158982" x="2751138" y="3070225"/>
          <p14:tracePt t="158998" x="2789238" y="3079750"/>
          <p14:tracePt t="159015" x="2843213" y="3086100"/>
          <p14:tracePt t="159031" x="2924175" y="3086100"/>
          <p14:tracePt t="159048" x="2994025" y="3097213"/>
          <p14:tracePt t="159054" x="3048000" y="3097213"/>
          <p14:tracePt t="159065" x="3101975" y="3097213"/>
          <p14:tracePt t="159081" x="3160713" y="3097213"/>
          <p14:tracePt t="159098" x="3171825" y="3097213"/>
          <p14:tracePt t="159115" x="3198813" y="3097213"/>
          <p14:tracePt t="159131" x="3243263" y="3097213"/>
          <p14:tracePt t="159148" x="3279775" y="3097213"/>
          <p14:tracePt t="159165" x="3313113" y="3097213"/>
          <p14:tracePt t="159181" x="3371850" y="3097213"/>
          <p14:tracePt t="159198" x="3394075" y="3097213"/>
          <p14:tracePt t="159215" x="3414713" y="3097213"/>
          <p14:tracePt t="159232" x="3421063" y="3090863"/>
          <p14:tracePt t="159248" x="3436938" y="3074988"/>
          <p14:tracePt t="159265" x="3448050" y="3052763"/>
          <p14:tracePt t="159281" x="3463925" y="3009900"/>
          <p14:tracePt t="159298" x="3479800" y="2994025"/>
          <p14:tracePt t="159315" x="3486150" y="2967038"/>
          <p14:tracePt t="159332" x="3490913" y="2951163"/>
          <p14:tracePt t="159348" x="3497263" y="2928938"/>
          <p14:tracePt t="159365" x="3502025" y="2917825"/>
          <p14:tracePt t="159382" x="3506788" y="2901950"/>
          <p14:tracePt t="159398" x="3513138" y="2879725"/>
          <p14:tracePt t="159415" x="3513138" y="2863850"/>
          <p14:tracePt t="159432" x="3513138" y="2852738"/>
          <p14:tracePt t="159448" x="3513138" y="2836863"/>
          <p14:tracePt t="159465" x="3513138" y="2825750"/>
          <p14:tracePt t="159482" x="3513138" y="2820988"/>
          <p14:tracePt t="159526" x="3513138" y="2816225"/>
          <p14:tracePt t="159562" x="3513138" y="2809875"/>
          <p14:tracePt t="159593" x="3513138" y="2798763"/>
          <p14:tracePt t="159601" x="3513138" y="2794000"/>
          <p14:tracePt t="159607" x="3506788" y="2794000"/>
          <p14:tracePt t="159615" x="3490913" y="2789238"/>
          <p14:tracePt t="159631" x="3470275" y="2782888"/>
          <p14:tracePt t="159648" x="3432175" y="2778125"/>
          <p14:tracePt t="159665" x="3421063" y="2778125"/>
          <p14:tracePt t="159681" x="3351213" y="2767013"/>
          <p14:tracePt t="159698" x="3302000" y="2755900"/>
          <p14:tracePt t="159715" x="3248025" y="2735263"/>
          <p14:tracePt t="159732" x="3198813" y="2728913"/>
          <p14:tracePt t="159748" x="3133725" y="2717800"/>
          <p14:tracePt t="159765" x="3070225" y="2708275"/>
          <p14:tracePt t="159782" x="3059113" y="2701925"/>
          <p14:tracePt t="159798" x="3005138" y="2686050"/>
          <p14:tracePt t="159815" x="2940050" y="2686050"/>
          <p14:tracePt t="159832" x="2879725" y="2681288"/>
          <p14:tracePt t="159848" x="2832100" y="2681288"/>
          <p14:tracePt t="159865" x="2805113" y="2674938"/>
          <p14:tracePt t="159882" x="2724150" y="2670175"/>
          <p14:tracePt t="159898" x="2681288" y="2670175"/>
          <p14:tracePt t="159915" x="2647950" y="2670175"/>
          <p14:tracePt t="159931" x="2609850" y="2670175"/>
          <p14:tracePt t="159948" x="2555875" y="2670175"/>
          <p14:tracePt t="159965" x="2508250" y="2670175"/>
          <p14:tracePt t="159981" x="2454275" y="2670175"/>
          <p14:tracePt t="159999" x="2389188" y="2670175"/>
          <p14:tracePt t="160015" x="2335213" y="2670175"/>
          <p14:tracePt t="160031" x="2274888" y="2670175"/>
          <p14:tracePt t="160048" x="2216150" y="2670175"/>
          <p14:tracePt t="160065" x="2205038" y="2670175"/>
          <p14:tracePt t="160082" x="2162175" y="2670175"/>
          <p14:tracePt t="160099" x="2117725" y="2670175"/>
          <p14:tracePt t="160115" x="2036763" y="2659063"/>
          <p14:tracePt t="160132" x="1993900" y="2647950"/>
          <p14:tracePt t="160148" x="1962150" y="2647950"/>
          <p14:tracePt t="160165" x="1843088" y="2625725"/>
          <p14:tracePt t="160182" x="1773238" y="2620963"/>
          <p14:tracePt t="160198" x="1735138" y="2616200"/>
          <p14:tracePt t="160215" x="1697038" y="2609850"/>
          <p14:tracePt t="160232" x="1643063" y="2598738"/>
          <p14:tracePt t="160248" x="1593850" y="2593975"/>
          <p14:tracePt t="160265" x="1546225" y="2589213"/>
          <p14:tracePt t="160282" x="1485900" y="2582863"/>
          <p14:tracePt t="160300" x="1443038" y="2582863"/>
          <p14:tracePt t="160315" x="1382713" y="2562225"/>
          <p14:tracePt t="160332" x="1328738" y="2562225"/>
          <p14:tracePt t="160348" x="1308100" y="2562225"/>
          <p14:tracePt t="160365" x="1231900" y="2562225"/>
          <p14:tracePt t="160382" x="1189038" y="2562225"/>
          <p14:tracePt t="160398" x="1150938" y="2562225"/>
          <p14:tracePt t="160415" x="1135063" y="2562225"/>
          <p14:tracePt t="160432" x="1112838" y="2562225"/>
          <p14:tracePt t="160448" x="1096963" y="2571750"/>
          <p14:tracePt t="160465" x="1069975" y="2589213"/>
          <p14:tracePt t="160482" x="1054100" y="2609850"/>
          <p14:tracePt t="160498" x="1047750" y="2620963"/>
          <p14:tracePt t="160515" x="1038225" y="2636838"/>
          <p14:tracePt t="160532" x="1038225" y="2647950"/>
          <p14:tracePt t="160548" x="1038225" y="2659063"/>
          <p14:tracePt t="160553" x="1038225" y="2670175"/>
          <p14:tracePt t="160565" x="1038225" y="2674938"/>
          <p14:tracePt t="160582" x="1038225" y="2686050"/>
          <p14:tracePt t="160598" x="1031875" y="2717800"/>
          <p14:tracePt t="160615" x="1031875" y="2751138"/>
          <p14:tracePt t="160632" x="1031875" y="2755900"/>
          <p14:tracePt t="160648" x="1031875" y="2782888"/>
          <p14:tracePt t="160665" x="1031875" y="2798763"/>
          <p14:tracePt t="160682" x="1031875" y="2809875"/>
          <p14:tracePt t="160698" x="1042988" y="2820988"/>
          <p14:tracePt t="160715" x="1054100" y="2832100"/>
          <p14:tracePt t="160731" x="1058863" y="2843213"/>
          <p14:tracePt t="160749" x="1081088" y="2847975"/>
          <p14:tracePt t="160765" x="1108075" y="2847975"/>
          <p14:tracePt t="160782" x="1128713" y="2852738"/>
          <p14:tracePt t="160799" x="1173163" y="2863850"/>
          <p14:tracePt t="160816" x="1216025" y="2886075"/>
          <p14:tracePt t="160832" x="1238250" y="2886075"/>
          <p14:tracePt t="160848" x="1308100" y="2901950"/>
          <p14:tracePt t="160865" x="1393825" y="2928938"/>
          <p14:tracePt t="160881" x="1508125" y="2951163"/>
          <p14:tracePt t="160898" x="1577975" y="2967038"/>
          <p14:tracePt t="160915" x="1616075" y="2971800"/>
          <p14:tracePt t="160931" x="1755775" y="2989263"/>
          <p14:tracePt t="160948" x="1843088" y="2989263"/>
          <p14:tracePt t="160965" x="1928813" y="2994025"/>
          <p14:tracePt t="160982" x="1993900" y="2994025"/>
          <p14:tracePt t="160998" x="2101850" y="2994025"/>
          <p14:tracePt t="161015" x="2162175" y="2994025"/>
          <p14:tracePt t="161032" x="2209800" y="2994025"/>
          <p14:tracePt t="161050" x="2263775" y="2994025"/>
          <p14:tracePt t="161055" x="2297113" y="2994025"/>
          <p14:tracePt t="161066" x="2317750" y="2994025"/>
          <p14:tracePt t="161082" x="2355850" y="2994025"/>
          <p14:tracePt t="161098" x="2454275" y="2994025"/>
          <p14:tracePt t="161115" x="2508250" y="2994025"/>
          <p14:tracePt t="161132" x="2540000" y="2994025"/>
          <p14:tracePt t="161148" x="2582863" y="2994025"/>
          <p14:tracePt t="161165" x="2652713" y="2994025"/>
          <p14:tracePt t="161182" x="2701925" y="2994025"/>
          <p14:tracePt t="161198" x="2740025" y="2994025"/>
          <p14:tracePt t="161215" x="2794000" y="2994025"/>
          <p14:tracePt t="161232" x="2836863" y="2994025"/>
          <p14:tracePt t="161249" x="2870200" y="2994025"/>
          <p14:tracePt t="161266" x="2913063" y="2994025"/>
          <p14:tracePt t="161282" x="2944813" y="2994025"/>
          <p14:tracePt t="161299" x="2989263" y="2994025"/>
          <p14:tracePt t="161315" x="3009900" y="2994025"/>
          <p14:tracePt t="161332" x="3016250" y="2994025"/>
          <p14:tracePt t="161348" x="3021013" y="2994025"/>
          <p14:tracePt t="161365" x="3043238" y="2994025"/>
          <p14:tracePt t="161382" x="3070225" y="2989263"/>
          <p14:tracePt t="161398" x="3086100" y="2978150"/>
          <p14:tracePt t="161415" x="3101975" y="2967038"/>
          <p14:tracePt t="161431" x="3113088" y="2962275"/>
          <p14:tracePt t="161448" x="3128963" y="2951163"/>
          <p14:tracePt t="161465" x="3133725" y="2944813"/>
          <p14:tracePt t="161482" x="3155950" y="2924175"/>
          <p14:tracePt t="161498" x="3171825" y="2917825"/>
          <p14:tracePt t="161515" x="3182938" y="2901950"/>
          <p14:tracePt t="161532" x="3189288" y="2886075"/>
          <p14:tracePt t="161548" x="3205163" y="2863850"/>
          <p14:tracePt t="161565" x="3216275" y="2847975"/>
          <p14:tracePt t="161582" x="3221038" y="2825750"/>
          <p14:tracePt t="161598" x="3232150" y="2798763"/>
          <p14:tracePt t="161615" x="3243263" y="2771775"/>
          <p14:tracePt t="161632" x="3243263" y="2767013"/>
          <p14:tracePt t="161648" x="3243263" y="2740025"/>
          <p14:tracePt t="161665" x="3243263" y="2717800"/>
          <p14:tracePt t="161682" x="3243263" y="2690813"/>
          <p14:tracePt t="161698" x="3221038" y="2670175"/>
          <p14:tracePt t="161715" x="3182938" y="2632075"/>
          <p14:tracePt t="161732" x="3167063" y="2616200"/>
          <p14:tracePt t="161749" x="3144838" y="2616200"/>
          <p14:tracePt t="161765" x="3140075" y="2609850"/>
          <p14:tracePt t="161782" x="3133725" y="2605088"/>
          <p14:tracePt t="161816" x="3128963" y="2589213"/>
          <p14:tracePt t="161832" x="3128963" y="2582863"/>
          <p14:tracePt t="161848" x="3124200" y="2582863"/>
          <p14:tracePt t="161865" x="3124200" y="2578100"/>
          <p14:tracePt t="161882" x="3124200" y="2571750"/>
          <p14:tracePt t="161980" x="3117850" y="2566988"/>
          <p14:tracePt t="162625" x="3117850" y="2555875"/>
          <p14:tracePt t="163587" x="3117850" y="25447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NSB a problem in </a:t>
            </a:r>
            <a:r>
              <a:rPr lang="en-US" dirty="0" err="1" smtClean="0"/>
              <a:t>biosensing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5626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concentration of the interfering species is much larger than the target species</a:t>
            </a:r>
          </a:p>
          <a:p>
            <a:r>
              <a:rPr lang="en-US" dirty="0" smtClean="0"/>
              <a:t>Antibodies </a:t>
            </a:r>
            <a:r>
              <a:rPr lang="en-US" dirty="0"/>
              <a:t>of healthy people bind to 28% of all human proteins</a:t>
            </a:r>
          </a:p>
          <a:p>
            <a:r>
              <a:rPr lang="en-US" dirty="0"/>
              <a:t>If the affinity of the non-specific binder is 10 times weaker but the concentration is 10 times higher, the chance of binding is the same due to the thermodynamic </a:t>
            </a:r>
            <a:r>
              <a:rPr lang="en-US" dirty="0" smtClean="0"/>
              <a:t>equilibrium</a:t>
            </a:r>
          </a:p>
          <a:p>
            <a:r>
              <a:rPr lang="en-US" dirty="0"/>
              <a:t>In </a:t>
            </a:r>
            <a:r>
              <a:rPr lang="en-US" dirty="0" err="1"/>
              <a:t>biosenising</a:t>
            </a:r>
            <a:r>
              <a:rPr lang="en-US" dirty="0"/>
              <a:t>, the NSB of interfering molecules at the surface masks the signals from the </a:t>
            </a:r>
            <a:r>
              <a:rPr lang="en-US" dirty="0" err="1"/>
              <a:t>analyte</a:t>
            </a:r>
            <a:r>
              <a:rPr lang="en-US" dirty="0"/>
              <a:t> of interest available at much lower concentrations</a:t>
            </a:r>
          </a:p>
          <a:p>
            <a:pPr lvl="1"/>
            <a:r>
              <a:rPr lang="en-US" dirty="0"/>
              <a:t>NSB reduces the effective target concentration in the bulk</a:t>
            </a:r>
          </a:p>
          <a:p>
            <a:pPr lvl="1"/>
            <a:r>
              <a:rPr lang="en-US" dirty="0"/>
              <a:t>NSB blocks the receptor sites for target binding</a:t>
            </a:r>
          </a:p>
          <a:p>
            <a:pPr lvl="1"/>
            <a:r>
              <a:rPr lang="en-US" dirty="0"/>
              <a:t>NSB causes a false positive signal when it is captured on the receptor or on the transducer surface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36" y="2250366"/>
            <a:ext cx="3314870" cy="2844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88751" y="6277838"/>
            <a:ext cx="2960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latin typeface="AdvOT65f8a23b.I"/>
              </a:rPr>
              <a:t>Chem. Rev. </a:t>
            </a:r>
            <a:r>
              <a:rPr lang="de-DE" sz="1400" dirty="0">
                <a:latin typeface="AdvOT46dcae81"/>
              </a:rPr>
              <a:t>2021, 121, 8095</a:t>
            </a:r>
            <a:r>
              <a:rPr lang="de-DE" sz="1400" dirty="0">
                <a:latin typeface="AdvOT8608a8d1+22"/>
              </a:rPr>
              <a:t>−</a:t>
            </a:r>
            <a:r>
              <a:rPr lang="de-DE" sz="1400" dirty="0">
                <a:latin typeface="AdvOT46dcae81"/>
              </a:rPr>
              <a:t>8160</a:t>
            </a:r>
            <a:endParaRPr lang="en-US" sz="1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044"/>
    </mc:Choice>
    <mc:Fallback xmlns="">
      <p:transition spd="slow" advTm="226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0" x="3155950" y="2544763"/>
          <p14:tracePt t="1292" x="3189288" y="2544763"/>
          <p14:tracePt t="1308" x="3279775" y="2544763"/>
          <p14:tracePt t="1324" x="3317875" y="2540000"/>
          <p14:tracePt t="1360" x="3324225" y="2535238"/>
          <p14:tracePt t="1391" x="3360738" y="2470150"/>
          <p14:tracePt t="1424" x="3409950" y="2355850"/>
          <p14:tracePt t="1457" x="3432175" y="2189163"/>
          <p14:tracePt t="1474" x="3448050" y="2128838"/>
          <p14:tracePt t="1491" x="3448050" y="2058988"/>
          <p14:tracePt t="1507" x="3459163" y="2000250"/>
          <p14:tracePt t="1524" x="3459163" y="1874838"/>
          <p14:tracePt t="1541" x="3459163" y="1843088"/>
          <p14:tracePt t="1558" x="3459163" y="1800225"/>
          <p14:tracePt t="1574" x="3459163" y="1735138"/>
          <p14:tracePt t="1591" x="3459163" y="1701800"/>
          <p14:tracePt t="1608" x="3459163" y="1692275"/>
          <p14:tracePt t="1624" x="3459163" y="1681163"/>
          <p14:tracePt t="1641" x="3452813" y="1670050"/>
          <p14:tracePt t="1657" x="3448050" y="1670050"/>
          <p14:tracePt t="1674" x="3432175" y="1670050"/>
          <p14:tracePt t="1691" x="3398838" y="1665288"/>
          <p14:tracePt t="1707" x="3360738" y="1654175"/>
          <p14:tracePt t="1724" x="3259138" y="1636713"/>
          <p14:tracePt t="1741" x="3113088" y="1589088"/>
          <p14:tracePt t="1757" x="3036888" y="1566863"/>
          <p14:tracePt t="1774" x="2890838" y="1512888"/>
          <p14:tracePt t="1791" x="2616200" y="1416050"/>
          <p14:tracePt t="1808" x="2490788" y="1400175"/>
          <p14:tracePt t="1824" x="2389188" y="1382713"/>
          <p14:tracePt t="1841" x="2274888" y="1362075"/>
          <p14:tracePt t="1858" x="2247900" y="1355725"/>
          <p14:tracePt t="1985" x="2236788" y="1355725"/>
          <p14:tracePt t="2094" x="2236788" y="1362075"/>
          <p14:tracePt t="2101" x="2236788" y="1366838"/>
          <p14:tracePt t="2113" x="2243138" y="1389063"/>
          <p14:tracePt t="2124" x="2254250" y="1420813"/>
          <p14:tracePt t="2141" x="2301875" y="1474788"/>
          <p14:tracePt t="2157" x="2362200" y="1524000"/>
          <p14:tracePt t="2174" x="2459038" y="1593850"/>
          <p14:tracePt t="2191" x="2535238" y="1658938"/>
          <p14:tracePt t="2208" x="2701925" y="1773238"/>
          <p14:tracePt t="2224" x="2847975" y="1843088"/>
          <p14:tracePt t="2241" x="3025775" y="1897063"/>
          <p14:tracePt t="2257" x="3182938" y="1962150"/>
          <p14:tracePt t="2274" x="3252788" y="1973263"/>
          <p14:tracePt t="2291" x="3340100" y="1973263"/>
          <p14:tracePt t="2308" x="3355975" y="1973263"/>
          <p14:tracePt t="2325" x="3394075" y="1973263"/>
          <p14:tracePt t="2341" x="3432175" y="1973263"/>
          <p14:tracePt t="2357" x="3463925" y="1962150"/>
          <p14:tracePt t="2375" x="3479800" y="1955800"/>
          <p14:tracePt t="2391" x="3506788" y="1946275"/>
          <p14:tracePt t="2407" x="3517900" y="1939925"/>
          <p14:tracePt t="2424" x="3533775" y="1935163"/>
          <p14:tracePt t="2441" x="3544888" y="1935163"/>
          <p14:tracePt t="2458" x="3551238" y="1935163"/>
          <p14:tracePt t="2474" x="3567113" y="1928813"/>
          <p14:tracePt t="2491" x="3632200" y="1919288"/>
          <p14:tracePt t="2507" x="3659188" y="1919288"/>
          <p14:tracePt t="2524" x="3702050" y="1919288"/>
          <p14:tracePt t="2541" x="3729038" y="1919288"/>
          <p14:tracePt t="2557" x="3744913" y="1919288"/>
          <p14:tracePt t="2591" x="3751263" y="1919288"/>
          <p14:tracePt t="2608" x="3805238" y="1919288"/>
          <p14:tracePt t="2624" x="3836988" y="1919288"/>
          <p14:tracePt t="2641" x="3875088" y="1946275"/>
          <p14:tracePt t="2657" x="3906838" y="1962150"/>
          <p14:tracePt t="2674" x="3922713" y="1966913"/>
          <p14:tracePt t="2691" x="3929063" y="1966913"/>
          <p14:tracePt t="3187" x="3929063" y="1962150"/>
          <p14:tracePt t="3193" x="3913188" y="1951038"/>
          <p14:tracePt t="3203" x="3902075" y="1946275"/>
          <p14:tracePt t="3214" x="3895725" y="1939925"/>
          <p14:tracePt t="3234" x="3879850" y="1935163"/>
          <p14:tracePt t="3244" x="3868738" y="1924050"/>
          <p14:tracePt t="3258" x="3852863" y="1919288"/>
          <p14:tracePt t="3291" x="3836988" y="1908175"/>
          <p14:tracePt t="3324" x="3814763" y="1897063"/>
          <p14:tracePt t="3358" x="3778250" y="1874838"/>
          <p14:tracePt t="3375" x="3760788" y="1858963"/>
          <p14:tracePt t="3407" x="3756025" y="1854200"/>
          <p14:tracePt t="3457" x="3744913" y="1854200"/>
          <p14:tracePt t="3468" x="3740150" y="1847850"/>
          <p14:tracePt t="3478" x="3729038" y="1843088"/>
          <p14:tracePt t="3498" x="3713163" y="1836738"/>
          <p14:tracePt t="3507" x="3706813" y="1836738"/>
          <p14:tracePt t="3524" x="3686175" y="1831975"/>
          <p14:tracePt t="3582" x="3686175" y="1827213"/>
          <p14:tracePt t="3599" x="3686175" y="1804988"/>
          <p14:tracePt t="3609" x="3690938" y="1800225"/>
          <p14:tracePt t="3894" x="3697288" y="1800225"/>
          <p14:tracePt t="3901" x="3713163" y="1800225"/>
          <p14:tracePt t="4016" x="3717925" y="1804988"/>
          <p14:tracePt t="4047" x="3713163" y="1809750"/>
          <p14:tracePt t="4062" x="3706813" y="1809750"/>
          <p14:tracePt t="4088" x="3702050" y="1809750"/>
          <p14:tracePt t="4357" x="3697288" y="1816100"/>
          <p14:tracePt t="4364" x="3697288" y="1820863"/>
          <p14:tracePt t="5898" x="3697288" y="1827213"/>
          <p14:tracePt t="5908" x="3706813" y="1827213"/>
          <p14:tracePt t="5919" x="3717925" y="1827213"/>
          <p14:tracePt t="5926" x="3724275" y="1827213"/>
          <p14:tracePt t="5989" x="3729038" y="1827213"/>
          <p14:tracePt t="6000" x="3744913" y="1809750"/>
          <p14:tracePt t="6008" x="3751263" y="1804988"/>
          <p14:tracePt t="6041" x="3767138" y="1755775"/>
          <p14:tracePt t="6278" x="3767138" y="1746250"/>
          <p14:tracePt t="6291" x="3767138" y="1739900"/>
          <p14:tracePt t="6297" x="3760788" y="1735138"/>
          <p14:tracePt t="6308" x="3751263" y="1728788"/>
          <p14:tracePt t="6325" x="3724275" y="1701800"/>
          <p14:tracePt t="6341" x="3668713" y="1674813"/>
          <p14:tracePt t="6358" x="3659188" y="1658938"/>
          <p14:tracePt t="6362" x="3621088" y="1631950"/>
          <p14:tracePt t="6374" x="3598863" y="1620838"/>
          <p14:tracePt t="6391" x="3587750" y="1593850"/>
          <p14:tracePt t="6408" x="3578225" y="1582738"/>
          <p14:tracePt t="6424" x="3567113" y="1566863"/>
          <p14:tracePt t="6441" x="3540125" y="1535113"/>
          <p14:tracePt t="6458" x="3524250" y="1508125"/>
          <p14:tracePt t="6474" x="3506788" y="1497013"/>
          <p14:tracePt t="6491" x="3502025" y="1485900"/>
          <p14:tracePt t="6508" x="3497263" y="1481138"/>
          <p14:tracePt t="6541" x="3479800" y="1465263"/>
          <p14:tracePt t="6558" x="3448050" y="1454150"/>
          <p14:tracePt t="6575" x="3387725" y="1438275"/>
          <p14:tracePt t="6591" x="3355975" y="1438275"/>
          <p14:tracePt t="6607" x="3259138" y="1416050"/>
          <p14:tracePt t="6624" x="3140075" y="1393825"/>
          <p14:tracePt t="6641" x="2935288" y="1328738"/>
          <p14:tracePt t="6657" x="2825750" y="1285875"/>
          <p14:tracePt t="6674" x="2771775" y="1243013"/>
          <p14:tracePt t="6691" x="2735263" y="1211263"/>
          <p14:tracePt t="6707" x="2724150" y="1177925"/>
          <p14:tracePt t="6724" x="2713038" y="1135063"/>
          <p14:tracePt t="6741" x="2701925" y="1069975"/>
          <p14:tracePt t="6757" x="2701925" y="1042988"/>
          <p14:tracePt t="6774" x="2701925" y="989013"/>
          <p14:tracePt t="6791" x="2701925" y="903288"/>
          <p14:tracePt t="6808" x="2701925" y="885825"/>
          <p14:tracePt t="6825" x="2690813" y="847725"/>
          <p14:tracePt t="6841" x="2690813" y="804863"/>
          <p14:tracePt t="6858" x="2690813" y="784225"/>
          <p14:tracePt t="6875" x="2701925" y="735013"/>
          <p14:tracePt t="6891" x="2701925" y="730250"/>
          <p14:tracePt t="6907" x="2767013" y="681038"/>
          <p14:tracePt t="6924" x="2805113" y="658813"/>
          <p14:tracePt t="6941" x="2859088" y="642938"/>
          <p14:tracePt t="6957" x="2924175" y="631825"/>
          <p14:tracePt t="6974" x="3025775" y="627063"/>
          <p14:tracePt t="6991" x="3106738" y="627063"/>
          <p14:tracePt t="7007" x="3151188" y="627063"/>
          <p14:tracePt t="7024" x="3194050" y="627063"/>
          <p14:tracePt t="7041" x="3243263" y="627063"/>
          <p14:tracePt t="7059" x="3286125" y="627063"/>
          <p14:tracePt t="7075" x="3317875" y="642938"/>
          <p14:tracePt t="7091" x="3328988" y="642938"/>
          <p14:tracePt t="7110" x="3394075" y="703263"/>
          <p14:tracePt t="7124" x="3398838" y="708025"/>
          <p14:tracePt t="7141" x="3425825" y="739775"/>
          <p14:tracePt t="7157" x="3436938" y="773113"/>
          <p14:tracePt t="7174" x="3452813" y="827088"/>
          <p14:tracePt t="7191" x="3463925" y="874713"/>
          <p14:tracePt t="7208" x="3463925" y="881063"/>
          <p14:tracePt t="7224" x="3470275" y="919163"/>
          <p14:tracePt t="7241" x="3475038" y="939800"/>
          <p14:tracePt t="7257" x="3475038" y="989013"/>
          <p14:tracePt t="7274" x="3475038" y="1038225"/>
          <p14:tracePt t="7291" x="3459163" y="1085850"/>
          <p14:tracePt t="7308" x="3448050" y="1128713"/>
          <p14:tracePt t="7325" x="3436938" y="1162050"/>
          <p14:tracePt t="7341" x="3425825" y="1189038"/>
          <p14:tracePt t="7358" x="3394075" y="1220788"/>
          <p14:tracePt t="7374" x="3382963" y="1243013"/>
          <p14:tracePt t="7391" x="3378200" y="1254125"/>
          <p14:tracePt t="7408" x="3328988" y="1301750"/>
          <p14:tracePt t="7424" x="3275013" y="1323975"/>
          <p14:tracePt t="7441" x="3209925" y="1350963"/>
          <p14:tracePt t="7458" x="3133725" y="1373188"/>
          <p14:tracePt t="7474" x="3090863" y="1377950"/>
          <p14:tracePt t="7491" x="2994025" y="1377950"/>
          <p14:tracePt t="7507" x="2906713" y="1377950"/>
          <p14:tracePt t="7525" x="2870200" y="1377950"/>
          <p14:tracePt t="7541" x="2789238" y="1366838"/>
          <p14:tracePt t="7558" x="2735263" y="1339850"/>
          <p14:tracePt t="7575" x="2670175" y="1301750"/>
          <p14:tracePt t="7591" x="2636838" y="1265238"/>
          <p14:tracePt t="7609" x="2636838" y="1258888"/>
          <p14:tracePt t="7626" x="2609850" y="1231900"/>
          <p14:tracePt t="7641" x="2605088" y="1216025"/>
          <p14:tracePt t="7658" x="2605088" y="1211263"/>
          <p14:tracePt t="7844" x="2605088" y="1204913"/>
          <p14:tracePt t="7864" x="2609850" y="1204913"/>
          <p14:tracePt t="7873" x="2625725" y="1220788"/>
          <p14:tracePt t="7891" x="2643188" y="1254125"/>
          <p14:tracePt t="7908" x="2724150" y="1335088"/>
          <p14:tracePt t="7924" x="2928938" y="1555750"/>
          <p14:tracePt t="7941" x="3252788" y="1831975"/>
          <p14:tracePt t="7958" x="3452813" y="2005013"/>
          <p14:tracePt t="7974" x="3713163" y="2209800"/>
          <p14:tracePt t="7991" x="4994275" y="3194050"/>
          <p14:tracePt t="8007" x="5446713" y="3560763"/>
          <p14:tracePt t="8024" x="6111875" y="4090988"/>
          <p14:tracePt t="8041" x="6781800" y="4621213"/>
          <p14:tracePt t="8059" x="7527925" y="5176838"/>
          <p14:tracePt t="8075" x="7847013" y="5399088"/>
          <p14:tracePt t="8091" x="7950200" y="5468938"/>
          <p14:tracePt t="8108" x="8240713" y="5646738"/>
          <p14:tracePt t="8125" x="8485188" y="5792788"/>
          <p14:tracePt t="8141" x="8658225" y="5873750"/>
          <p14:tracePt t="8158" x="8840788" y="5945188"/>
          <p14:tracePt t="8174" x="8921750" y="5972175"/>
          <p14:tracePt t="8191" x="9148763" y="5988050"/>
          <p14:tracePt t="8207" x="9263063" y="6003925"/>
          <p14:tracePt t="8224" x="9413875" y="6003925"/>
          <p14:tracePt t="8241" x="9555163" y="6003925"/>
          <p14:tracePt t="8258" x="9710738" y="6003925"/>
          <p14:tracePt t="8275" x="9798050" y="5976938"/>
          <p14:tracePt t="8291" x="9847263" y="5945188"/>
          <p14:tracePt t="8308" x="9879013" y="5895975"/>
          <p14:tracePt t="8324" x="9901238" y="5826125"/>
          <p14:tracePt t="8341" x="9917113" y="5761038"/>
          <p14:tracePt t="8358" x="9917113" y="5711825"/>
          <p14:tracePt t="8374" x="9917113" y="5695950"/>
          <p14:tracePt t="8391" x="9917113" y="5646738"/>
          <p14:tracePt t="8408" x="9917113" y="5545138"/>
          <p14:tracePt t="8424" x="9917113" y="5457825"/>
          <p14:tracePt t="8441" x="9910763" y="5387975"/>
          <p14:tracePt t="8458" x="9906000" y="5318125"/>
          <p14:tracePt t="8474" x="9906000" y="5268913"/>
          <p14:tracePt t="8491" x="9906000" y="5210175"/>
          <p14:tracePt t="8507" x="9906000" y="5165725"/>
          <p14:tracePt t="8525" x="9917113" y="5111750"/>
          <p14:tracePt t="8541" x="9921875" y="5091113"/>
          <p14:tracePt t="8558" x="9928225" y="5048250"/>
          <p14:tracePt t="8574" x="9932988" y="5010150"/>
          <p14:tracePt t="8591" x="9937750" y="4972050"/>
          <p14:tracePt t="8608" x="9948863" y="4918075"/>
          <p14:tracePt t="8625" x="9955213" y="4879975"/>
          <p14:tracePt t="8641" x="9964738" y="4826000"/>
          <p14:tracePt t="8657" x="9975850" y="4787900"/>
          <p14:tracePt t="8674" x="9998075" y="4713288"/>
          <p14:tracePt t="8691" x="9998075" y="4652963"/>
          <p14:tracePt t="8708" x="9998075" y="4637088"/>
          <p14:tracePt t="8724" x="10002838" y="4533900"/>
          <p14:tracePt t="8741" x="10009188" y="4495800"/>
          <p14:tracePt t="8758" x="10025063" y="4464050"/>
          <p14:tracePt t="8774" x="10029825" y="4410075"/>
          <p14:tracePt t="8791" x="10047288" y="4340225"/>
          <p14:tracePt t="8810" x="10052050" y="4275138"/>
          <p14:tracePt t="8825" x="10056813" y="4241800"/>
          <p14:tracePt t="8841" x="10063163" y="4167188"/>
          <p14:tracePt t="8859" x="10083800" y="4079875"/>
          <p14:tracePt t="8874" x="10101263" y="4025900"/>
          <p14:tracePt t="8891" x="10128250" y="3933825"/>
          <p14:tracePt t="8907" x="10128250" y="3917950"/>
          <p14:tracePt t="8924" x="10160000" y="3821113"/>
          <p14:tracePt t="8941" x="10171113" y="3717925"/>
          <p14:tracePt t="8958" x="10182225" y="3652838"/>
          <p14:tracePt t="8974" x="10186988" y="3571875"/>
          <p14:tracePt t="8991" x="10198100" y="3459163"/>
          <p14:tracePt t="9008" x="10225088" y="3355975"/>
          <p14:tracePt t="9024" x="10225088" y="3297238"/>
          <p14:tracePt t="9041" x="10245725" y="3225800"/>
          <p14:tracePt t="9058" x="10245725" y="3167063"/>
          <p14:tracePt t="9074" x="10252075" y="3101975"/>
          <p14:tracePt t="9091" x="10263188" y="3063875"/>
          <p14:tracePt t="9108" x="10263188" y="3052763"/>
          <p14:tracePt t="9124" x="10263188" y="3025775"/>
          <p14:tracePt t="9141" x="10263188" y="2989263"/>
          <p14:tracePt t="9157" x="10263188" y="2940050"/>
          <p14:tracePt t="9174" x="10263188" y="2897188"/>
          <p14:tracePt t="9191" x="10256838" y="2886075"/>
          <p14:tracePt t="9207" x="10240963" y="2825750"/>
          <p14:tracePt t="9224" x="10236200" y="2798763"/>
          <p14:tracePt t="9241" x="10213975" y="2762250"/>
          <p14:tracePt t="9258" x="10186988" y="2717800"/>
          <p14:tracePt t="9275" x="10144125" y="2674938"/>
          <p14:tracePt t="9292" x="10117138" y="2625725"/>
          <p14:tracePt t="9308" x="10101263" y="2609850"/>
          <p14:tracePt t="9325" x="10074275" y="2566988"/>
          <p14:tracePt t="9341" x="10025063" y="2528888"/>
          <p14:tracePt t="9359" x="9928225" y="2420938"/>
          <p14:tracePt t="9375" x="9867900" y="2378075"/>
          <p14:tracePt t="9391" x="9836150" y="2351088"/>
          <p14:tracePt t="9409" x="9737725" y="2263775"/>
          <p14:tracePt t="9424" x="9728200" y="2247900"/>
          <p14:tracePt t="9441" x="9652000" y="2189163"/>
          <p14:tracePt t="9458" x="9613900" y="2173288"/>
          <p14:tracePt t="9474" x="9544050" y="2151063"/>
          <p14:tracePt t="9491" x="9505950" y="2124075"/>
          <p14:tracePt t="9507" x="9447213" y="2101850"/>
          <p14:tracePt t="9524" x="9371013" y="2074863"/>
          <p14:tracePt t="9541" x="9285288" y="2047875"/>
          <p14:tracePt t="9558" x="9144000" y="2016125"/>
          <p14:tracePt t="9575" x="9040813" y="1989138"/>
          <p14:tracePt t="9591" x="8975725" y="1982788"/>
          <p14:tracePt t="9608" x="8867775" y="1966913"/>
          <p14:tracePt t="9625" x="8793163" y="1962150"/>
          <p14:tracePt t="9641" x="8716963" y="1962150"/>
          <p14:tracePt t="9658" x="8689975" y="1962150"/>
          <p14:tracePt t="9674" x="8685213" y="1962150"/>
          <p14:tracePt t="9691" x="8667750" y="1962150"/>
          <p14:tracePt t="9707" x="8620125" y="1978025"/>
          <p14:tracePt t="9724" x="8570913" y="2000250"/>
          <p14:tracePt t="9741" x="8528050" y="2036763"/>
          <p14:tracePt t="9757" x="8462963" y="2074863"/>
          <p14:tracePt t="9774" x="8424863" y="2112963"/>
          <p14:tracePt t="9792" x="8404225" y="2128838"/>
          <p14:tracePt t="9808" x="8366125" y="2166938"/>
          <p14:tracePt t="9825" x="8332788" y="2209800"/>
          <p14:tracePt t="9841" x="8285163" y="2286000"/>
          <p14:tracePt t="9859" x="8251825" y="2351088"/>
          <p14:tracePt t="9874" x="8240713" y="2371725"/>
          <p14:tracePt t="9891" x="8231188" y="2432050"/>
          <p14:tracePt t="9907" x="8208963" y="2490788"/>
          <p14:tracePt t="9924" x="8170863" y="2609850"/>
          <p14:tracePt t="9941" x="8154988" y="2670175"/>
          <p14:tracePt t="9958" x="8139113" y="2751138"/>
          <p14:tracePt t="9974" x="8112125" y="2901950"/>
          <p14:tracePt t="9991" x="8096250" y="2994025"/>
          <p14:tracePt t="10008" x="8096250" y="3052763"/>
          <p14:tracePt t="10024" x="8078788" y="3133725"/>
          <p14:tracePt t="10041" x="8078788" y="3216275"/>
          <p14:tracePt t="10057" x="8078788" y="3340100"/>
          <p14:tracePt t="10075" x="8078788" y="3432175"/>
          <p14:tracePt t="10091" x="8078788" y="3556000"/>
          <p14:tracePt t="10108" x="8078788" y="3636963"/>
          <p14:tracePt t="10124" x="8078788" y="3756025"/>
          <p14:tracePt t="10141" x="8078788" y="3906838"/>
          <p14:tracePt t="10157" x="8078788" y="4079875"/>
          <p14:tracePt t="10174" x="8078788" y="4252913"/>
          <p14:tracePt t="10191" x="8078788" y="4295775"/>
          <p14:tracePt t="10208" x="8085138" y="4522788"/>
          <p14:tracePt t="10224" x="8085138" y="4587875"/>
          <p14:tracePt t="10241" x="8101013" y="4675188"/>
          <p14:tracePt t="10257" x="8105775" y="4740275"/>
          <p14:tracePt t="10274" x="8123238" y="4776788"/>
          <p14:tracePt t="10292" x="8143875" y="4911725"/>
          <p14:tracePt t="10308" x="8170863" y="4972050"/>
          <p14:tracePt t="10325" x="8204200" y="5068888"/>
          <p14:tracePt t="10341" x="8240713" y="5149850"/>
          <p14:tracePt t="10359" x="8350250" y="5318125"/>
          <p14:tracePt t="10374" x="8408988" y="5414963"/>
          <p14:tracePt t="10391" x="8462963" y="5457825"/>
          <p14:tracePt t="10408" x="8543925" y="5556250"/>
          <p14:tracePt t="10424" x="8647113" y="5619750"/>
          <p14:tracePt t="10441" x="8782050" y="5700713"/>
          <p14:tracePt t="10457" x="8863013" y="5761038"/>
          <p14:tracePt t="10474" x="8986838" y="5819775"/>
          <p14:tracePt t="10491" x="9067800" y="5864225"/>
          <p14:tracePt t="10507" x="9112250" y="5891213"/>
          <p14:tracePt t="10525" x="9175750" y="5918200"/>
          <p14:tracePt t="10541" x="9229725" y="5918200"/>
          <p14:tracePt t="10558" x="9274175" y="5918200"/>
          <p14:tracePt t="10575" x="9305925" y="5918200"/>
          <p14:tracePt t="10591" x="9321800" y="5918200"/>
          <p14:tracePt t="10608" x="9339263" y="5918200"/>
          <p14:tracePt t="10624" x="9382125" y="5900738"/>
          <p14:tracePt t="10641" x="9463088" y="5857875"/>
          <p14:tracePt t="10657" x="9521825" y="5815013"/>
          <p14:tracePt t="10674" x="9548813" y="5792788"/>
          <p14:tracePt t="10691" x="9598025" y="5749925"/>
          <p14:tracePt t="10708" x="9656763" y="5680075"/>
          <p14:tracePt t="10724" x="9701213" y="5630863"/>
          <p14:tracePt t="10741" x="9737725" y="5583238"/>
          <p14:tracePt t="10759" x="9793288" y="5495925"/>
          <p14:tracePt t="10774" x="9836150" y="5437188"/>
          <p14:tracePt t="10791" x="9856788" y="5383213"/>
          <p14:tracePt t="10808" x="9910763" y="5284788"/>
          <p14:tracePt t="10825" x="9944100" y="5210175"/>
          <p14:tracePt t="10841" x="9982200" y="5106988"/>
          <p14:tracePt t="10858" x="10009188" y="5041900"/>
          <p14:tracePt t="10862" x="10025063" y="5037138"/>
          <p14:tracePt t="10874" x="10036175" y="4999038"/>
          <p14:tracePt t="10891" x="10056813" y="4933950"/>
          <p14:tracePt t="10908" x="10067925" y="4879975"/>
          <p14:tracePt t="10924" x="10090150" y="4787900"/>
          <p14:tracePt t="10941" x="10110788" y="4733925"/>
          <p14:tracePt t="10958" x="10110788" y="4695825"/>
          <p14:tracePt t="10974" x="10144125" y="4572000"/>
          <p14:tracePt t="10991" x="10155238" y="4518025"/>
          <p14:tracePt t="11008" x="10164763" y="4414838"/>
          <p14:tracePt t="11025" x="10182225" y="4329113"/>
          <p14:tracePt t="11041" x="10198100" y="4198938"/>
          <p14:tracePt t="11058" x="10209213" y="4117975"/>
          <p14:tracePt t="11074" x="10209213" y="4064000"/>
          <p14:tracePt t="11091" x="10209213" y="3978275"/>
          <p14:tracePt t="11108" x="10209213" y="3895725"/>
          <p14:tracePt t="11124" x="10209213" y="3751263"/>
          <p14:tracePt t="11141" x="10209213" y="3636963"/>
          <p14:tracePt t="11158" x="10209213" y="3582988"/>
          <p14:tracePt t="11174" x="10218738" y="3490913"/>
          <p14:tracePt t="11191" x="10225088" y="3414713"/>
          <p14:tracePt t="11208" x="10229850" y="3270250"/>
          <p14:tracePt t="11224" x="10229850" y="3182938"/>
          <p14:tracePt t="11241" x="10229850" y="3144838"/>
          <p14:tracePt t="11258" x="10229850" y="3005138"/>
          <p14:tracePt t="11275" x="10229850" y="2971800"/>
          <p14:tracePt t="11291" x="10229850" y="2901950"/>
          <p14:tracePt t="11308" x="10229850" y="2852738"/>
          <p14:tracePt t="11325" x="10229850" y="2789238"/>
          <p14:tracePt t="11341" x="10229850" y="2744788"/>
          <p14:tracePt t="11358" x="10229850" y="2701925"/>
          <p14:tracePt t="11364" x="10213975" y="2636838"/>
          <p14:tracePt t="11375" x="10213975" y="2625725"/>
          <p14:tracePt t="11391" x="10182225" y="2566988"/>
          <p14:tracePt t="11409" x="10121900" y="2470150"/>
          <p14:tracePt t="11424" x="10083800" y="2416175"/>
          <p14:tracePt t="11441" x="10063163" y="2378075"/>
          <p14:tracePt t="11458" x="10029825" y="2344738"/>
          <p14:tracePt t="11475" x="9982200" y="2281238"/>
          <p14:tracePt t="11491" x="9955213" y="2247900"/>
          <p14:tracePt t="11508" x="9910763" y="2232025"/>
          <p14:tracePt t="11526" x="9867900" y="2193925"/>
          <p14:tracePt t="11541" x="9820275" y="2178050"/>
          <p14:tracePt t="11558" x="9809163" y="2178050"/>
          <p14:tracePt t="11574" x="9775825" y="2155825"/>
          <p14:tracePt t="11591" x="9748838" y="2151063"/>
          <p14:tracePt t="11608" x="9678988" y="2139950"/>
          <p14:tracePt t="11625" x="9602788" y="2124075"/>
          <p14:tracePt t="11641" x="9571038" y="2112963"/>
          <p14:tracePt t="11658" x="9467850" y="2097088"/>
          <p14:tracePt t="11674" x="9402763" y="2081213"/>
          <p14:tracePt t="11691" x="9339263" y="2074863"/>
          <p14:tracePt t="11708" x="9312275" y="2070100"/>
          <p14:tracePt t="11724" x="9301163" y="2070100"/>
          <p14:tracePt t="11741" x="9224963" y="2070100"/>
          <p14:tracePt t="11758" x="9202738" y="2070100"/>
          <p14:tracePt t="11774" x="9148763" y="2070100"/>
          <p14:tracePt t="11791" x="9101138" y="2070100"/>
          <p14:tracePt t="11809" x="9020175" y="2070100"/>
          <p14:tracePt t="11825" x="8959850" y="2101850"/>
          <p14:tracePt t="11842" x="8916988" y="2112963"/>
          <p14:tracePt t="11858" x="8847138" y="2139950"/>
          <p14:tracePt t="11864" x="8793163" y="2155825"/>
          <p14:tracePt t="11874" x="8793163" y="2162175"/>
          <p14:tracePt t="11891" x="8732838" y="2182813"/>
          <p14:tracePt t="11908" x="8674100" y="2236788"/>
          <p14:tracePt t="11924" x="8624888" y="2286000"/>
          <p14:tracePt t="11941" x="8566150" y="2351088"/>
          <p14:tracePt t="11958" x="8485188" y="2501900"/>
          <p14:tracePt t="11974" x="8431213" y="2605088"/>
          <p14:tracePt t="11991" x="8386763" y="2724150"/>
          <p14:tracePt t="12008" x="8343900" y="2879725"/>
          <p14:tracePt t="12024" x="8339138" y="2897188"/>
          <p14:tracePt t="12041" x="8285163" y="3101975"/>
          <p14:tracePt t="12058" x="8258175" y="3225800"/>
          <p14:tracePt t="12075" x="8235950" y="3367088"/>
          <p14:tracePt t="12091" x="8213725" y="3524250"/>
          <p14:tracePt t="12108" x="8197850" y="3625850"/>
          <p14:tracePt t="12125" x="8181975" y="3686175"/>
          <p14:tracePt t="12141" x="8181975" y="3794125"/>
          <p14:tracePt t="12158" x="8177213" y="3890963"/>
          <p14:tracePt t="12174" x="8159750" y="4014788"/>
          <p14:tracePt t="12191" x="8159750" y="4129088"/>
          <p14:tracePt t="12208" x="8159750" y="4160838"/>
          <p14:tracePt t="12224" x="8154988" y="4259263"/>
          <p14:tracePt t="12241" x="8154988" y="4344988"/>
          <p14:tracePt t="12258" x="8154988" y="4425950"/>
          <p14:tracePt t="12274" x="8154988" y="4468813"/>
          <p14:tracePt t="12291" x="8154988" y="4545013"/>
          <p14:tracePt t="12308" x="8159750" y="4594225"/>
          <p14:tracePt t="12324" x="8166100" y="4625975"/>
          <p14:tracePt t="12341" x="8170863" y="4668838"/>
          <p14:tracePt t="12358" x="8193088" y="4702175"/>
          <p14:tracePt t="12363" x="8204200" y="4733925"/>
          <p14:tracePt t="12375" x="8231188" y="4776788"/>
          <p14:tracePt t="12391" x="8247063" y="4826000"/>
          <p14:tracePt t="12407" x="8285163" y="4868863"/>
          <p14:tracePt t="12424" x="8296275" y="4918075"/>
          <p14:tracePt t="12441" x="8323263" y="4960938"/>
          <p14:tracePt t="12458" x="8355013" y="5014913"/>
          <p14:tracePt t="12474" x="8359775" y="5026025"/>
          <p14:tracePt t="12491" x="8393113" y="5075238"/>
          <p14:tracePt t="12525" x="8408988" y="5095875"/>
          <p14:tracePt t="12541" x="8424863" y="5122863"/>
          <p14:tracePt t="12558" x="8431213" y="5133975"/>
          <p14:tracePt t="12575" x="8440738" y="5145088"/>
          <p14:tracePt t="12591" x="8458200" y="5172075"/>
          <p14:tracePt t="12625" x="8478838" y="5199063"/>
          <p14:tracePt t="12641" x="8489950" y="5210175"/>
          <p14:tracePt t="12658" x="8505825" y="5230813"/>
          <p14:tracePt t="12674" x="8516938" y="5264150"/>
          <p14:tracePt t="12691" x="8523288" y="5268913"/>
          <p14:tracePt t="12708" x="8543925" y="5284788"/>
          <p14:tracePt t="12724" x="8570913" y="5307013"/>
          <p14:tracePt t="12741" x="8593138" y="5318125"/>
          <p14:tracePt t="12758" x="8631238" y="5318125"/>
          <p14:tracePt t="12774" x="8658225" y="5318125"/>
          <p14:tracePt t="12792" x="8766175" y="5329238"/>
          <p14:tracePt t="12808" x="8824913" y="5329238"/>
          <p14:tracePt t="12825" x="8905875" y="5329238"/>
          <p14:tracePt t="12841" x="8975725" y="5329238"/>
          <p14:tracePt t="12859" x="9078913" y="5329238"/>
          <p14:tracePt t="12865" x="9085263" y="5329238"/>
          <p14:tracePt t="12874" x="9121775" y="5329238"/>
          <p14:tracePt t="12891" x="9144000" y="5329238"/>
          <p14:tracePt t="12908" x="9166225" y="5334000"/>
          <p14:tracePt t="12924" x="9182100" y="5334000"/>
          <p14:tracePt t="12941" x="9213850" y="5334000"/>
          <p14:tracePt t="12958" x="9236075" y="5334000"/>
          <p14:tracePt t="12974" x="9247188" y="5334000"/>
          <p14:tracePt t="12991" x="9267825" y="5334000"/>
          <p14:tracePt t="13007" x="9305925" y="5334000"/>
          <p14:tracePt t="13024" x="9328150" y="5334000"/>
          <p14:tracePt t="13041" x="9348788" y="5334000"/>
          <p14:tracePt t="13059" x="9355138" y="5334000"/>
          <p14:tracePt t="13076" x="9359900" y="5334000"/>
          <p14:tracePt t="13091" x="9366250" y="5334000"/>
          <p14:tracePt t="13110" x="9371013" y="5329238"/>
          <p14:tracePt t="13124" x="9375775" y="5329238"/>
          <p14:tracePt t="13141" x="9393238" y="5322888"/>
          <p14:tracePt t="13158" x="9409113" y="5302250"/>
          <p14:tracePt t="13174" x="9413875" y="5295900"/>
          <p14:tracePt t="13191" x="9429750" y="5295900"/>
          <p14:tracePt t="13208" x="9451975" y="5284788"/>
          <p14:tracePt t="13224" x="9474200" y="5264150"/>
          <p14:tracePt t="13241" x="9490075" y="5257800"/>
          <p14:tracePt t="13258" x="9501188" y="5248275"/>
          <p14:tracePt t="13274" x="9517063" y="5241925"/>
          <p14:tracePt t="13292" x="9539288" y="5230813"/>
          <p14:tracePt t="13308" x="9559925" y="5214938"/>
          <p14:tracePt t="13325" x="9575800" y="5203825"/>
          <p14:tracePt t="13341" x="9582150" y="5192713"/>
          <p14:tracePt t="13358" x="9586913" y="5192713"/>
          <p14:tracePt t="13374" x="9593263" y="5187950"/>
          <p14:tracePt t="13391" x="9598025" y="5176838"/>
          <p14:tracePt t="13424" x="9602788" y="5172075"/>
          <p14:tracePt t="13440" x="9609138" y="5165725"/>
          <p14:tracePt t="13459" x="9620250" y="5160963"/>
          <p14:tracePt t="13481" x="9625013" y="5156200"/>
          <p14:tracePt t="13495" x="9629775" y="5156200"/>
          <p14:tracePt t="13508" x="9647238" y="5149850"/>
          <p14:tracePt t="13524" x="9663113" y="5122863"/>
          <p14:tracePt t="13541" x="9674225" y="5111750"/>
          <p14:tracePt t="13558" x="9701213" y="5080000"/>
          <p14:tracePt t="13575" x="9710738" y="5068888"/>
          <p14:tracePt t="13591" x="9732963" y="5053013"/>
          <p14:tracePt t="13608" x="9755188" y="5026025"/>
          <p14:tracePt t="13624" x="9775825" y="5003800"/>
          <p14:tracePt t="13641" x="9793288" y="4983163"/>
          <p14:tracePt t="13658" x="9802813" y="4972050"/>
          <p14:tracePt t="13674" x="9813925" y="4960938"/>
          <p14:tracePt t="13691" x="9829800" y="4933950"/>
          <p14:tracePt t="13708" x="9852025" y="4906963"/>
          <p14:tracePt t="13724" x="9856788" y="4884738"/>
          <p14:tracePt t="13741" x="9867900" y="4857750"/>
          <p14:tracePt t="13758" x="9874250" y="4852988"/>
          <p14:tracePt t="13775" x="9883775" y="4826000"/>
          <p14:tracePt t="13792" x="9894888" y="4799013"/>
          <p14:tracePt t="13808" x="9906000" y="4772025"/>
          <p14:tracePt t="13825" x="9921875" y="4733925"/>
          <p14:tracePt t="13841" x="9937750" y="4706938"/>
          <p14:tracePt t="13858" x="9944100" y="4679950"/>
          <p14:tracePt t="13875" x="9964738" y="4652963"/>
          <p14:tracePt t="13891" x="9975850" y="4625975"/>
          <p14:tracePt t="13908" x="9986963" y="4583113"/>
          <p14:tracePt t="13924" x="9986963" y="4567238"/>
          <p14:tracePt t="13941" x="9991725" y="4556125"/>
          <p14:tracePt t="13958" x="9998075" y="4529138"/>
          <p14:tracePt t="13974" x="10013950" y="4506913"/>
          <p14:tracePt t="13991" x="10025063" y="4475163"/>
          <p14:tracePt t="14008" x="10029825" y="4452938"/>
          <p14:tracePt t="14024" x="10036175" y="4441825"/>
          <p14:tracePt t="14041" x="10063163" y="4387850"/>
          <p14:tracePt t="14058" x="10067925" y="4376738"/>
          <p14:tracePt t="14075" x="10083800" y="4340225"/>
          <p14:tracePt t="14091" x="10094913" y="4313238"/>
          <p14:tracePt t="14109" x="10128250" y="4259263"/>
          <p14:tracePt t="14125" x="10137775" y="4232275"/>
          <p14:tracePt t="14141" x="10148888" y="4210050"/>
          <p14:tracePt t="14157" x="10164763" y="4171950"/>
          <p14:tracePt t="14174" x="10171113" y="4156075"/>
          <p14:tracePt t="14191" x="10186988" y="4106863"/>
          <p14:tracePt t="14208" x="10198100" y="4068763"/>
          <p14:tracePt t="14224" x="10209213" y="4048125"/>
          <p14:tracePt t="14241" x="10225088" y="3994150"/>
          <p14:tracePt t="14259" x="10236200" y="3922713"/>
          <p14:tracePt t="14274" x="10245725" y="3879850"/>
          <p14:tracePt t="14291" x="10263188" y="3836988"/>
          <p14:tracePt t="14309" x="10263188" y="3787775"/>
          <p14:tracePt t="14325" x="10267950" y="3760788"/>
          <p14:tracePt t="14341" x="10267950" y="3744913"/>
          <p14:tracePt t="14358" x="10267950" y="3713163"/>
          <p14:tracePt t="14375" x="10267950" y="3679825"/>
          <p14:tracePt t="14391" x="10267950" y="3621088"/>
          <p14:tracePt t="14408" x="10267950" y="3560763"/>
          <p14:tracePt t="14424" x="10267950" y="3517900"/>
          <p14:tracePt t="14441" x="10267950" y="3463925"/>
          <p14:tracePt t="14458" x="10252075" y="3378200"/>
          <p14:tracePt t="14474" x="10252075" y="3209925"/>
          <p14:tracePt t="14491" x="10252075" y="3079750"/>
          <p14:tracePt t="14508" x="10252075" y="3016250"/>
          <p14:tracePt t="14524" x="10240963" y="2901950"/>
          <p14:tracePt t="14542" x="10236200" y="2755900"/>
          <p14:tracePt t="14558" x="10236200" y="2663825"/>
          <p14:tracePt t="14574" x="10236200" y="2551113"/>
          <p14:tracePt t="14591" x="10225088" y="2344738"/>
          <p14:tracePt t="14608" x="10225088" y="2166938"/>
          <p14:tracePt t="14624" x="10225088" y="2070100"/>
          <p14:tracePt t="14641" x="10209213" y="1973263"/>
          <p14:tracePt t="14658" x="10198100" y="1908175"/>
          <p14:tracePt t="14674" x="10191750" y="1885950"/>
          <p14:tracePt t="14720" x="10186988" y="1881188"/>
          <p14:tracePt t="14746" x="10175875" y="1881188"/>
          <p14:tracePt t="14772" x="10160000" y="1881188"/>
          <p14:tracePt t="14791" x="10155238" y="1881188"/>
          <p14:tracePt t="14809" x="10117138" y="1881188"/>
          <p14:tracePt t="14825" x="10101263" y="1881188"/>
          <p14:tracePt t="14841" x="10079038" y="1881188"/>
          <p14:tracePt t="14858" x="10063163" y="1874838"/>
          <p14:tracePt t="14863" x="10052050" y="1874838"/>
          <p14:tracePt t="14875" x="10018713" y="1863725"/>
          <p14:tracePt t="14891" x="9986963" y="1858963"/>
          <p14:tracePt t="14908" x="9948863" y="1843088"/>
          <p14:tracePt t="14924" x="9879013" y="1827213"/>
          <p14:tracePt t="14941" x="9793288" y="1809750"/>
          <p14:tracePt t="14958" x="9667875" y="1778000"/>
          <p14:tracePt t="14974" x="9613900" y="1773238"/>
          <p14:tracePt t="14991" x="9571038" y="1762125"/>
          <p14:tracePt t="15008" x="9483725" y="1755775"/>
          <p14:tracePt t="15024" x="9420225" y="1746250"/>
          <p14:tracePt t="15041" x="9339263" y="1739900"/>
          <p14:tracePt t="15058" x="9278938" y="1739900"/>
          <p14:tracePt t="15075" x="9197975" y="1739900"/>
          <p14:tracePt t="15091" x="9139238" y="1739900"/>
          <p14:tracePt t="15108" x="9078913" y="1739900"/>
          <p14:tracePt t="15125" x="8997950" y="1751013"/>
          <p14:tracePt t="15141" x="8916988" y="1766888"/>
          <p14:tracePt t="15158" x="8820150" y="1778000"/>
          <p14:tracePt t="15174" x="8782050" y="1800225"/>
          <p14:tracePt t="15191" x="8743950" y="1804988"/>
          <p14:tracePt t="15208" x="8694738" y="1836738"/>
          <p14:tracePt t="15224" x="8647113" y="1854200"/>
          <p14:tracePt t="15241" x="8582025" y="1897063"/>
          <p14:tracePt t="15258" x="8532813" y="1928813"/>
          <p14:tracePt t="15274" x="8501063" y="1955800"/>
          <p14:tracePt t="15292" x="8458200" y="2009775"/>
          <p14:tracePt t="15308" x="8420100" y="2054225"/>
          <p14:tracePt t="15325" x="8377238" y="2108200"/>
          <p14:tracePt t="15341" x="8350250" y="2162175"/>
          <p14:tracePt t="15359" x="8301038" y="2281238"/>
          <p14:tracePt t="15365" x="8296275" y="2301875"/>
          <p14:tracePt t="15376" x="8262938" y="2366963"/>
          <p14:tracePt t="15392" x="8235950" y="2432050"/>
          <p14:tracePt t="15408" x="8204200" y="2544763"/>
          <p14:tracePt t="15424" x="8186738" y="2632075"/>
          <p14:tracePt t="15441" x="8166100" y="2771775"/>
          <p14:tracePt t="15458" x="8150225" y="2897188"/>
          <p14:tracePt t="15474" x="8128000" y="2944813"/>
          <p14:tracePt t="15491" x="8116888" y="3074988"/>
          <p14:tracePt t="15508" x="8101013" y="3205163"/>
          <p14:tracePt t="15525" x="8089900" y="3351213"/>
          <p14:tracePt t="15541" x="8078788" y="3479800"/>
          <p14:tracePt t="15558" x="8078788" y="3571875"/>
          <p14:tracePt t="15575" x="8078788" y="3614738"/>
          <p14:tracePt t="15591" x="8078788" y="3798888"/>
          <p14:tracePt t="15608" x="8078788" y="3859213"/>
          <p14:tracePt t="15625" x="8078788" y="3960813"/>
          <p14:tracePt t="15641" x="8078788" y="4068763"/>
          <p14:tracePt t="15658" x="8078788" y="4237038"/>
          <p14:tracePt t="15675" x="8096250" y="4349750"/>
          <p14:tracePt t="15691" x="8112125" y="4448175"/>
          <p14:tracePt t="15708" x="8132763" y="4518025"/>
          <p14:tracePt t="15725" x="8154988" y="4603750"/>
          <p14:tracePt t="15741" x="8193088" y="4733925"/>
          <p14:tracePt t="15758" x="8296275" y="4960938"/>
          <p14:tracePt t="15774" x="8393113" y="5106988"/>
          <p14:tracePt t="15791" x="8440738" y="5176838"/>
          <p14:tracePt t="15810" x="8586788" y="5410200"/>
          <p14:tracePt t="15825" x="8640763" y="5475288"/>
          <p14:tracePt t="15841" x="8721725" y="5576888"/>
          <p14:tracePt t="15858" x="8793163" y="5657850"/>
          <p14:tracePt t="15874" x="8824913" y="5695950"/>
          <p14:tracePt t="15891" x="8966200" y="5788025"/>
          <p14:tracePt t="15908" x="9024938" y="5810250"/>
          <p14:tracePt t="15924" x="9121775" y="5842000"/>
          <p14:tracePt t="15941" x="9197975" y="5864225"/>
          <p14:tracePt t="15958" x="9305925" y="5864225"/>
          <p14:tracePt t="15974" x="9375775" y="5864225"/>
          <p14:tracePt t="15991" x="9398000" y="5864225"/>
          <p14:tracePt t="16008" x="9456738" y="5864225"/>
          <p14:tracePt t="16027" x="9510713" y="5864225"/>
          <p14:tracePt t="16041" x="9582150" y="5830888"/>
          <p14:tracePt t="16058" x="9625013" y="5810250"/>
          <p14:tracePt t="16075" x="9667875" y="5788025"/>
          <p14:tracePt t="16091" x="9690100" y="5772150"/>
          <p14:tracePt t="16108" x="9771063" y="5700713"/>
          <p14:tracePt t="16125" x="9798050" y="5668963"/>
          <p14:tracePt t="16141" x="9836150" y="5630863"/>
          <p14:tracePt t="16158" x="9863138" y="5576888"/>
          <p14:tracePt t="16175" x="9921875" y="5453063"/>
          <p14:tracePt t="16191" x="9932988" y="5383213"/>
          <p14:tracePt t="16208" x="9948863" y="5311775"/>
          <p14:tracePt t="16224" x="9964738" y="5203825"/>
          <p14:tracePt t="16241" x="9964738" y="5106988"/>
          <p14:tracePt t="16259" x="9986963" y="4938713"/>
          <p14:tracePt t="16276" x="9998075" y="4821238"/>
          <p14:tracePt t="16291" x="10002838" y="4772025"/>
          <p14:tracePt t="16310" x="10029825" y="4560888"/>
          <p14:tracePt t="16325" x="10036175" y="4502150"/>
          <p14:tracePt t="16341" x="10056813" y="4414838"/>
          <p14:tracePt t="16358" x="10063163" y="4360863"/>
          <p14:tracePt t="16375" x="10083800" y="4286250"/>
          <p14:tracePt t="16391" x="10101263" y="4221163"/>
          <p14:tracePt t="16408" x="10106025" y="4171950"/>
          <p14:tracePt t="16424" x="10121900" y="4095750"/>
          <p14:tracePt t="16441" x="10128250" y="4032250"/>
          <p14:tracePt t="16458" x="10155238" y="3933825"/>
          <p14:tracePt t="16474" x="10160000" y="3879850"/>
          <p14:tracePt t="16491" x="10171113" y="3852863"/>
          <p14:tracePt t="16508" x="10186988" y="3778250"/>
          <p14:tracePt t="16524" x="10186988" y="3729038"/>
          <p14:tracePt t="16541" x="10191750" y="3621088"/>
          <p14:tracePt t="16558" x="10202863" y="3551238"/>
          <p14:tracePt t="16575" x="10209213" y="3506788"/>
          <p14:tracePt t="16591" x="10229850" y="3405188"/>
          <p14:tracePt t="16608" x="10229850" y="3371850"/>
          <p14:tracePt t="16625" x="10245725" y="3313113"/>
          <p14:tracePt t="16641" x="10245725" y="3270250"/>
          <p14:tracePt t="16658" x="10245725" y="3221038"/>
          <p14:tracePt t="16674" x="10245725" y="3194050"/>
          <p14:tracePt t="16691" x="10245725" y="3151188"/>
          <p14:tracePt t="16708" x="10252075" y="3106738"/>
          <p14:tracePt t="16724" x="10252075" y="3032125"/>
          <p14:tracePt t="16741" x="10252075" y="2944813"/>
          <p14:tracePt t="16759" x="10252075" y="2874963"/>
          <p14:tracePt t="16774" x="10252075" y="2859088"/>
          <p14:tracePt t="16791" x="10252075" y="2809875"/>
          <p14:tracePt t="16809" x="10252075" y="2744788"/>
          <p14:tracePt t="16825" x="10256838" y="2697163"/>
          <p14:tracePt t="16841" x="10256838" y="2652713"/>
          <p14:tracePt t="16859" x="10256838" y="2625725"/>
          <p14:tracePt t="16875" x="10256838" y="2598738"/>
          <p14:tracePt t="16891" x="10256838" y="2589213"/>
          <p14:tracePt t="16908" x="10256838" y="2578100"/>
          <p14:tracePt t="16924" x="10263188" y="2551113"/>
          <p14:tracePt t="16942" x="10263188" y="2513013"/>
          <p14:tracePt t="16958" x="10263188" y="2497138"/>
          <p14:tracePt t="16974" x="10263188" y="2481263"/>
          <p14:tracePt t="16991" x="10263188" y="2470150"/>
          <p14:tracePt t="17008" x="10263188" y="2463800"/>
          <p14:tracePt t="17025" x="10263188" y="2459038"/>
          <p14:tracePt t="17041" x="10263188" y="2447925"/>
          <p14:tracePt t="17058" x="10263188" y="2443163"/>
          <p14:tracePt t="17075" x="10263188" y="2427288"/>
          <p14:tracePt t="17091" x="10263188" y="2416175"/>
          <p14:tracePt t="17108" x="10263188" y="2405063"/>
          <p14:tracePt t="17124" x="10256838" y="2405063"/>
          <p14:tracePt t="17141" x="10252075" y="2393950"/>
          <p14:tracePt t="17158" x="10245725" y="2382838"/>
          <p14:tracePt t="17174" x="10240963" y="2378075"/>
          <p14:tracePt t="17191" x="10240963" y="2371725"/>
          <p14:tracePt t="17208" x="10229850" y="2366963"/>
          <p14:tracePt t="17224" x="10218738" y="2362200"/>
          <p14:tracePt t="17241" x="10191750" y="2339975"/>
          <p14:tracePt t="17258" x="10175875" y="2335213"/>
          <p14:tracePt t="17277" x="10133013" y="2312988"/>
          <p14:tracePt t="17291" x="10128250" y="2312988"/>
          <p14:tracePt t="17309" x="10094913" y="2297113"/>
          <p14:tracePt t="17325" x="10079038" y="2281238"/>
          <p14:tracePt t="17341" x="10067925" y="2281238"/>
          <p14:tracePt t="17359" x="10040938" y="2270125"/>
          <p14:tracePt t="17375" x="10013950" y="2270125"/>
          <p14:tracePt t="17391" x="9998075" y="2263775"/>
          <p14:tracePt t="17408" x="9975850" y="2263775"/>
          <p14:tracePt t="17424" x="9910763" y="2259013"/>
          <p14:tracePt t="17441" x="9890125" y="2254250"/>
          <p14:tracePt t="17458" x="9852025" y="2247900"/>
          <p14:tracePt t="17474" x="9809163" y="2247900"/>
          <p14:tracePt t="17491" x="9771063" y="2236788"/>
          <p14:tracePt t="17508" x="9710738" y="2232025"/>
          <p14:tracePt t="17524" x="9678988" y="2227263"/>
          <p14:tracePt t="17542" x="9663113" y="2227263"/>
          <p14:tracePt t="17558" x="9609138" y="2227263"/>
          <p14:tracePt t="17575" x="9532938" y="2227263"/>
          <p14:tracePt t="17591" x="9474200" y="2227263"/>
          <p14:tracePt t="17609" x="9429750" y="2227263"/>
          <p14:tracePt t="17625" x="9355138" y="2227263"/>
          <p14:tracePt t="17641" x="9305925" y="2227263"/>
          <p14:tracePt t="17658" x="9256713" y="2227263"/>
          <p14:tracePt t="17674" x="9197975" y="2227263"/>
          <p14:tracePt t="17691" x="9144000" y="2227263"/>
          <p14:tracePt t="17708" x="9074150" y="2227263"/>
          <p14:tracePt t="17724" x="9002713" y="2227263"/>
          <p14:tracePt t="17741" x="8955088" y="2227263"/>
          <p14:tracePt t="17758" x="8890000" y="2227263"/>
          <p14:tracePt t="17775" x="8831263" y="2227263"/>
          <p14:tracePt t="17791" x="8804275" y="2236788"/>
          <p14:tracePt t="17808" x="8777288" y="2247900"/>
          <p14:tracePt t="17825" x="8770938" y="2254250"/>
          <p14:tracePt t="17842" x="8743950" y="2270125"/>
          <p14:tracePt t="17858" x="8716963" y="2317750"/>
          <p14:tracePt t="17874" x="8685213" y="2371725"/>
          <p14:tracePt t="17891" x="8651875" y="2432050"/>
          <p14:tracePt t="17908" x="8613775" y="2501900"/>
          <p14:tracePt t="17924" x="8593138" y="2593975"/>
          <p14:tracePt t="17941" x="8586788" y="2636838"/>
          <p14:tracePt t="17958" x="8570913" y="2735263"/>
          <p14:tracePt t="17974" x="8539163" y="2820988"/>
          <p14:tracePt t="17991" x="8501063" y="2951163"/>
          <p14:tracePt t="18009" x="8489950" y="3048000"/>
          <p14:tracePt t="18024" x="8485188" y="3090863"/>
          <p14:tracePt t="18042" x="8478838" y="3182938"/>
          <p14:tracePt t="18058" x="8462963" y="3328988"/>
          <p14:tracePt t="18075" x="8451850" y="3443288"/>
          <p14:tracePt t="18091" x="8431213" y="3544888"/>
          <p14:tracePt t="18108" x="8431213" y="3582988"/>
          <p14:tracePt t="18125" x="8424863" y="3760788"/>
          <p14:tracePt t="18141" x="8424863" y="3814763"/>
          <p14:tracePt t="18158" x="8424863" y="3890963"/>
          <p14:tracePt t="18175" x="8424863" y="3967163"/>
          <p14:tracePt t="18191" x="8424863" y="4041775"/>
          <p14:tracePt t="18208" x="8424863" y="4106863"/>
          <p14:tracePt t="18224" x="8424863" y="4144963"/>
          <p14:tracePt t="18241" x="8424863" y="4214813"/>
          <p14:tracePt t="18258" x="8424863" y="4275138"/>
          <p14:tracePt t="18276" x="8424863" y="4371975"/>
          <p14:tracePt t="18291" x="8424863" y="4459288"/>
          <p14:tracePt t="18308" x="8424863" y="4491038"/>
          <p14:tracePt t="18325" x="8424863" y="4540250"/>
          <p14:tracePt t="18341" x="8435975" y="4587875"/>
          <p14:tracePt t="18358" x="8451850" y="4684713"/>
          <p14:tracePt t="18375" x="8467725" y="4718050"/>
          <p14:tracePt t="18391" x="8478838" y="4729163"/>
          <p14:tracePt t="18408" x="8494713" y="4787900"/>
          <p14:tracePt t="18424" x="8501063" y="4799013"/>
          <p14:tracePt t="18441" x="8512175" y="4830763"/>
          <p14:tracePt t="18458" x="8516938" y="4852988"/>
          <p14:tracePt t="18475" x="8532813" y="4879975"/>
          <p14:tracePt t="18491" x="8539163" y="4891088"/>
          <p14:tracePt t="18508" x="8550275" y="4906963"/>
          <p14:tracePt t="18526" x="8559800" y="4929188"/>
          <p14:tracePt t="18542" x="8582025" y="4945063"/>
          <p14:tracePt t="18559" x="8593138" y="4967288"/>
          <p14:tracePt t="18574" x="8609013" y="4983163"/>
          <p14:tracePt t="18591" x="8620125" y="4994275"/>
          <p14:tracePt t="18609" x="8678863" y="5030788"/>
          <p14:tracePt t="18625" x="8689975" y="5041900"/>
          <p14:tracePt t="18641" x="8721725" y="5068888"/>
          <p14:tracePt t="18658" x="8759825" y="5084763"/>
          <p14:tracePt t="18675" x="8786813" y="5106988"/>
          <p14:tracePt t="18691" x="8820150" y="5129213"/>
          <p14:tracePt t="18708" x="8840788" y="5138738"/>
          <p14:tracePt t="18724" x="8851900" y="5149850"/>
          <p14:tracePt t="18741" x="8874125" y="5156200"/>
          <p14:tracePt t="18758" x="8890000" y="5160963"/>
          <p14:tracePt t="18792" x="8901113" y="5172075"/>
          <p14:tracePt t="18808" x="8905875" y="5172075"/>
          <p14:tracePt t="18825" x="8912225" y="5172075"/>
          <p14:tracePt t="18858" x="8921750" y="5176838"/>
          <p14:tracePt t="18874" x="8932863" y="5176838"/>
          <p14:tracePt t="18891" x="8939213" y="5183188"/>
          <p14:tracePt t="18908" x="8959850" y="5183188"/>
          <p14:tracePt t="18924" x="8966200" y="5183188"/>
          <p14:tracePt t="18941" x="8970963" y="5183188"/>
          <p14:tracePt t="18958" x="8975725" y="5183188"/>
          <p14:tracePt t="18974" x="8993188" y="5183188"/>
          <p14:tracePt t="18991" x="8997950" y="5183188"/>
          <p14:tracePt t="19008" x="9002713" y="5183188"/>
          <p14:tracePt t="19025" x="9009063" y="5183188"/>
          <p14:tracePt t="19041" x="9020175" y="5183188"/>
          <p14:tracePt t="19073" x="9024938" y="5183188"/>
          <p14:tracePt t="19081" x="9040813" y="5183188"/>
          <p14:tracePt t="19112" x="9047163" y="5183188"/>
          <p14:tracePt t="19117" x="9051925" y="5183188"/>
          <p14:tracePt t="19129" x="9058275" y="5183188"/>
          <p14:tracePt t="19141" x="9067800" y="5183188"/>
          <p14:tracePt t="19158" x="9085263" y="5183188"/>
          <p14:tracePt t="19174" x="9101138" y="5183188"/>
          <p14:tracePt t="19191" x="9105900" y="5183188"/>
          <p14:tracePt t="19208" x="9117013" y="5183188"/>
          <p14:tracePt t="19241" x="9128125" y="5183188"/>
          <p14:tracePt t="19258" x="9132888" y="5183188"/>
          <p14:tracePt t="19292" x="9139238" y="5183188"/>
          <p14:tracePt t="19310" x="9144000" y="5183188"/>
          <p14:tracePt t="19370" x="9148763" y="5183188"/>
          <p14:tracePt t="19441" x="9159875" y="5183188"/>
          <p14:tracePt t="19466" x="9166225" y="5172075"/>
          <p14:tracePt t="19557" x="9170988" y="5172075"/>
          <p14:tracePt t="19570" x="9175750" y="5172075"/>
          <p14:tracePt t="19581" x="9175750" y="5165725"/>
          <p14:tracePt t="19608" x="9182100" y="5160963"/>
          <p14:tracePt t="19613" x="9186863" y="5156200"/>
          <p14:tracePt t="19639" x="9197975" y="5149850"/>
          <p14:tracePt t="19656" x="9202738" y="5149850"/>
          <p14:tracePt t="19678" x="9209088" y="5145088"/>
          <p14:tracePt t="19723" x="9213850" y="5138738"/>
          <p14:tracePt t="20016" x="9220200" y="5133975"/>
          <p14:tracePt t="20449" x="9229725" y="5118100"/>
          <p14:tracePt t="20489" x="9236075" y="5118100"/>
          <p14:tracePt t="20499" x="9236075" y="5111750"/>
          <p14:tracePt t="20508" x="9236075" y="5106988"/>
          <p14:tracePt t="20541" x="9240838" y="5053013"/>
          <p14:tracePt t="20575" x="9256713" y="4945063"/>
          <p14:tracePt t="20609" x="9256713" y="4529138"/>
          <p14:tracePt t="20624" x="9256713" y="4322763"/>
          <p14:tracePt t="20641" x="9256713" y="4122738"/>
          <p14:tracePt t="20658" x="9256713" y="3971925"/>
          <p14:tracePt t="20674" x="9256713" y="3875088"/>
          <p14:tracePt t="20691" x="9256713" y="3814763"/>
          <p14:tracePt t="20708" x="9256713" y="3713163"/>
          <p14:tracePt t="20724" x="9251950" y="3652838"/>
          <p14:tracePt t="20741" x="9247188" y="3598863"/>
          <p14:tracePt t="20758" x="9240838" y="3560763"/>
          <p14:tracePt t="20774" x="9236075" y="3529013"/>
          <p14:tracePt t="20791" x="9224963" y="3486150"/>
          <p14:tracePt t="20808" x="9186863" y="3425825"/>
          <p14:tracePt t="20825" x="9155113" y="3355975"/>
          <p14:tracePt t="20841" x="9139238" y="3297238"/>
          <p14:tracePt t="20858" x="9132888" y="3279775"/>
          <p14:tracePt t="20863" x="9117013" y="3225800"/>
          <p14:tracePt t="20875" x="9117013" y="3221038"/>
          <p14:tracePt t="20891" x="9101138" y="3178175"/>
          <p14:tracePt t="20908" x="9094788" y="3167063"/>
          <p14:tracePt t="20925" x="9094788" y="3160713"/>
          <p14:tracePt t="20941" x="9094788" y="3144838"/>
          <p14:tracePt t="20958" x="9094788" y="3140075"/>
          <p14:tracePt t="20974" x="9085263" y="3124200"/>
          <p14:tracePt t="21008" x="9074150" y="3106738"/>
          <p14:tracePt t="21030" x="9074150" y="3101975"/>
          <p14:tracePt t="21041" x="9074150" y="3097213"/>
          <p14:tracePt t="21058" x="9074150" y="3086100"/>
          <p14:tracePt t="21091" x="9074150" y="3074988"/>
          <p14:tracePt t="21109" x="9074150" y="3048000"/>
          <p14:tracePt t="21125" x="9074150" y="3032125"/>
          <p14:tracePt t="21141" x="9074150" y="3025775"/>
          <p14:tracePt t="21158" x="9085263" y="2978150"/>
          <p14:tracePt t="21174" x="9085263" y="2967038"/>
          <p14:tracePt t="21191" x="9094788" y="2951163"/>
          <p14:tracePt t="21224" x="9101138" y="2944813"/>
          <p14:tracePt t="21280" x="9090025" y="2967038"/>
          <p14:tracePt t="21284" x="9078913" y="2971800"/>
          <p14:tracePt t="21308" x="9009063" y="3101975"/>
          <p14:tracePt t="21325" x="8939213" y="3209925"/>
          <p14:tracePt t="21341" x="8905875" y="3263900"/>
          <p14:tracePt t="21358" x="8847138" y="3371850"/>
          <p14:tracePt t="21363" x="8809038" y="3443288"/>
          <p14:tracePt t="21375" x="8786813" y="3502025"/>
          <p14:tracePt t="21391" x="8766175" y="3578225"/>
          <p14:tracePt t="21408" x="8766175" y="3609975"/>
          <p14:tracePt t="21424" x="8766175" y="3636963"/>
          <p14:tracePt t="21441" x="8766175" y="3648075"/>
          <p14:tracePt t="21458" x="8766175" y="3659188"/>
          <p14:tracePt t="21474" x="8766175" y="3686175"/>
          <p14:tracePt t="21491" x="8786813" y="3706813"/>
          <p14:tracePt t="21508" x="8831263" y="3744913"/>
          <p14:tracePt t="21527" x="8867775" y="3787775"/>
          <p14:tracePt t="21542" x="8890000" y="3805238"/>
          <p14:tracePt t="21558" x="8959850" y="3863975"/>
          <p14:tracePt t="21575" x="9009063" y="3913188"/>
          <p14:tracePt t="21591" x="9090025" y="3967163"/>
          <p14:tracePt t="21608" x="9186863" y="4052888"/>
          <p14:tracePt t="21625" x="9224963" y="4075113"/>
          <p14:tracePt t="21641" x="9305925" y="4129088"/>
          <p14:tracePt t="21658" x="9402763" y="4183063"/>
          <p14:tracePt t="21675" x="9456738" y="4214813"/>
          <p14:tracePt t="21691" x="9490075" y="4225925"/>
          <p14:tracePt t="21708" x="9517063" y="4241800"/>
          <p14:tracePt t="21725" x="9532938" y="4248150"/>
          <p14:tracePt t="21741" x="9539288" y="4248150"/>
          <p14:tracePt t="21758" x="9544050" y="4248150"/>
          <p14:tracePt t="21862" x="9548813" y="4248150"/>
          <p14:tracePt t="21968" x="9548813" y="4252913"/>
          <p14:tracePt t="21983" x="9555163" y="4252913"/>
          <p14:tracePt t="21992" x="9555163" y="4259263"/>
          <p14:tracePt t="21997" x="9555163" y="4264025"/>
          <p14:tracePt t="22008" x="9555163" y="4286250"/>
          <p14:tracePt t="22025" x="9555163" y="4302125"/>
          <p14:tracePt t="22041" x="9555163" y="4340225"/>
          <p14:tracePt t="22058" x="9555163" y="4394200"/>
          <p14:tracePt t="22075" x="9559925" y="4459288"/>
          <p14:tracePt t="22091" x="9559925" y="4518025"/>
          <p14:tracePt t="22108" x="9559925" y="4545013"/>
          <p14:tracePt t="22125" x="9559925" y="4587875"/>
          <p14:tracePt t="22141" x="9548813" y="4621213"/>
          <p14:tracePt t="22158" x="9528175" y="4657725"/>
          <p14:tracePt t="22174" x="9490075" y="4684713"/>
          <p14:tracePt t="22191" x="9478963" y="4695825"/>
          <p14:tracePt t="22208" x="9413875" y="4733925"/>
          <p14:tracePt t="22224" x="9386888" y="4733925"/>
          <p14:tracePt t="22241" x="9344025" y="4733925"/>
          <p14:tracePt t="22258" x="9285288" y="4733925"/>
          <p14:tracePt t="22275" x="9240838" y="4733925"/>
          <p14:tracePt t="22291" x="9209088" y="4722813"/>
          <p14:tracePt t="22308" x="9175750" y="4713288"/>
          <p14:tracePt t="22325" x="9128125" y="4675188"/>
          <p14:tracePt t="22341" x="9074150" y="4641850"/>
          <p14:tracePt t="22359" x="9002713" y="4572000"/>
          <p14:tracePt t="22375" x="8959850" y="4533900"/>
          <p14:tracePt t="22391" x="8943975" y="4518025"/>
          <p14:tracePt t="22408" x="8885238" y="4425950"/>
          <p14:tracePt t="22424" x="8878888" y="4410075"/>
          <p14:tracePt t="22441" x="8813800" y="4275138"/>
          <p14:tracePt t="22458" x="8782050" y="4176713"/>
          <p14:tracePt t="22475" x="8732838" y="4025900"/>
          <p14:tracePt t="22491" x="8701088" y="3906838"/>
          <p14:tracePt t="22508" x="8701088" y="3852863"/>
          <p14:tracePt t="22526" x="8689975" y="3702050"/>
          <p14:tracePt t="22541" x="8685213" y="3594100"/>
          <p14:tracePt t="22558" x="8678863" y="3470275"/>
          <p14:tracePt t="22575" x="8678863" y="3367088"/>
          <p14:tracePt t="22591" x="8678863" y="3317875"/>
          <p14:tracePt t="22608" x="8678863" y="3225800"/>
          <p14:tracePt t="22625" x="8678863" y="3151188"/>
          <p14:tracePt t="22641" x="8694738" y="3036888"/>
          <p14:tracePt t="22658" x="8732838" y="2955925"/>
          <p14:tracePt t="22675" x="8739188" y="2917825"/>
          <p14:tracePt t="22691" x="8804275" y="2778125"/>
          <p14:tracePt t="22708" x="8831263" y="2740025"/>
          <p14:tracePt t="22724" x="8878888" y="2659063"/>
          <p14:tracePt t="22741" x="8921750" y="2605088"/>
          <p14:tracePt t="22758" x="8997950" y="2535238"/>
          <p14:tracePt t="22774" x="9074150" y="2470150"/>
          <p14:tracePt t="22791" x="9117013" y="2454275"/>
          <p14:tracePt t="22808" x="9213850" y="2393950"/>
          <p14:tracePt t="22825" x="9278938" y="2371725"/>
          <p14:tracePt t="22842" x="9348788" y="2351088"/>
          <p14:tracePt t="22859" x="9393238" y="2317750"/>
          <p14:tracePt t="22875" x="9413875" y="2312988"/>
          <p14:tracePt t="22891" x="9456738" y="2308225"/>
          <p14:tracePt t="22909" x="9494838" y="2308225"/>
          <p14:tracePt t="22925" x="9521825" y="2301875"/>
          <p14:tracePt t="22941" x="9548813" y="2301875"/>
          <p14:tracePt t="22959" x="9571038" y="2301875"/>
          <p14:tracePt t="22974" x="9593263" y="2301875"/>
          <p14:tracePt t="22991" x="9602788" y="2301875"/>
          <p14:tracePt t="23008" x="9629775" y="2328863"/>
          <p14:tracePt t="23025" x="9674225" y="2366963"/>
          <p14:tracePt t="23041" x="9728200" y="2432050"/>
          <p14:tracePt t="23059" x="9782175" y="2524125"/>
          <p14:tracePt t="23075" x="9798050" y="2566988"/>
          <p14:tracePt t="23091" x="9829800" y="2686050"/>
          <p14:tracePt t="23108" x="9863138" y="2778125"/>
          <p14:tracePt t="23124" x="9917113" y="2935288"/>
          <p14:tracePt t="23141" x="9921875" y="3032125"/>
          <p14:tracePt t="23158" x="9932988" y="3070225"/>
          <p14:tracePt t="23174" x="9948863" y="3167063"/>
          <p14:tracePt t="23191" x="9959975" y="3236913"/>
          <p14:tracePt t="23208" x="9991725" y="3394075"/>
          <p14:tracePt t="23224" x="10029825" y="3540125"/>
          <p14:tracePt t="23241" x="10063163" y="3652838"/>
          <p14:tracePt t="23258" x="10106025" y="3832225"/>
          <p14:tracePt t="23275" x="10133013" y="3951288"/>
          <p14:tracePt t="23291" x="10160000" y="4052888"/>
          <p14:tracePt t="23308" x="10175875" y="4194175"/>
          <p14:tracePt t="23325" x="10191750" y="4302125"/>
          <p14:tracePt t="23341" x="10209213" y="4403725"/>
          <p14:tracePt t="23358" x="10225088" y="4513263"/>
          <p14:tracePt t="23363" x="10225088" y="4560888"/>
          <p14:tracePt t="23375" x="10229850" y="4625975"/>
          <p14:tracePt t="23391" x="10229850" y="4718050"/>
          <p14:tracePt t="23408" x="10229850" y="4760913"/>
          <p14:tracePt t="23425" x="10229850" y="4826000"/>
          <p14:tracePt t="23441" x="10229850" y="4933950"/>
          <p14:tracePt t="23458" x="10225088" y="4994275"/>
          <p14:tracePt t="23475" x="10202863" y="5053013"/>
          <p14:tracePt t="23491" x="10182225" y="5091113"/>
          <p14:tracePt t="23508" x="10160000" y="5122863"/>
          <p14:tracePt t="23524" x="10144125" y="5156200"/>
          <p14:tracePt t="23541" x="10137775" y="5165725"/>
          <p14:tracePt t="23559" x="10128250" y="5187950"/>
          <p14:tracePt t="23575" x="10110788" y="5203825"/>
          <p14:tracePt t="23592" x="10094913" y="5210175"/>
          <p14:tracePt t="23608" x="10079038" y="5210175"/>
          <p14:tracePt t="23625" x="10056813" y="5237163"/>
          <p14:tracePt t="23641" x="10052050" y="5237163"/>
          <p14:tracePt t="23659" x="10036175" y="5241925"/>
          <p14:tracePt t="23674" x="10025063" y="5241925"/>
          <p14:tracePt t="23691" x="10018713" y="5248275"/>
          <p14:tracePt t="23708" x="9975850" y="5257800"/>
          <p14:tracePt t="23724" x="9955213" y="5264150"/>
          <p14:tracePt t="23741" x="9937750" y="5284788"/>
          <p14:tracePt t="23758" x="9921875" y="5284788"/>
          <p14:tracePt t="23775" x="9894888" y="5291138"/>
          <p14:tracePt t="23791" x="9874250" y="5291138"/>
          <p14:tracePt t="23808" x="9856788" y="5291138"/>
          <p14:tracePt t="23825" x="9836150" y="5295900"/>
          <p14:tracePt t="23841" x="9813925" y="5295900"/>
          <p14:tracePt t="23859" x="9759950" y="5295900"/>
          <p14:tracePt t="23874" x="9728200" y="5295900"/>
          <p14:tracePt t="23891" x="9701213" y="5295900"/>
          <p14:tracePt t="23908" x="9667875" y="5295900"/>
          <p14:tracePt t="23924" x="9602788" y="5295900"/>
          <p14:tracePt t="23941" x="9571038" y="5291138"/>
          <p14:tracePt t="23958" x="9544050" y="5291138"/>
          <p14:tracePt t="23974" x="9521825" y="5284788"/>
          <p14:tracePt t="23991" x="9463088" y="5268913"/>
          <p14:tracePt t="24008" x="9447213" y="5257800"/>
          <p14:tracePt t="24024" x="9409113" y="5253038"/>
          <p14:tracePt t="24042" x="9375775" y="5230813"/>
          <p14:tracePt t="24058" x="9328150" y="5203825"/>
          <p14:tracePt t="24075" x="9285288" y="5183188"/>
          <p14:tracePt t="24091" x="9263063" y="5165725"/>
          <p14:tracePt t="24108" x="9236075" y="5145088"/>
          <p14:tracePt t="24125" x="9202738" y="5118100"/>
          <p14:tracePt t="24141" x="9175750" y="5091113"/>
          <p14:tracePt t="24158" x="9139238" y="5048250"/>
          <p14:tracePt t="24174" x="9121775" y="5026025"/>
          <p14:tracePt t="24191" x="9067800" y="4976813"/>
          <p14:tracePt t="24209" x="9024938" y="4922838"/>
          <p14:tracePt t="24225" x="8993188" y="4875213"/>
          <p14:tracePt t="24241" x="8966200" y="4837113"/>
          <p14:tracePt t="24258" x="8932863" y="4767263"/>
          <p14:tracePt t="24274" x="8894763" y="4695825"/>
          <p14:tracePt t="24292" x="8858250" y="4641850"/>
          <p14:tracePt t="24308" x="8824913" y="4572000"/>
          <p14:tracePt t="24325" x="8782050" y="4491038"/>
          <p14:tracePt t="24341" x="8728075" y="4376738"/>
          <p14:tracePt t="24359" x="8701088" y="4279900"/>
          <p14:tracePt t="24375" x="8685213" y="4232275"/>
          <p14:tracePt t="24391" x="8662988" y="4133850"/>
          <p14:tracePt t="24408" x="8647113" y="4037013"/>
          <p14:tracePt t="24424" x="8613775" y="3875088"/>
          <p14:tracePt t="24441" x="8604250" y="3760788"/>
          <p14:tracePt t="24458" x="8586788" y="3668713"/>
          <p14:tracePt t="24475" x="8586788" y="3652838"/>
          <p14:tracePt t="24491" x="8586788" y="3540125"/>
          <p14:tracePt t="24508" x="8586788" y="3497263"/>
          <p14:tracePt t="24524" x="8586788" y="3421063"/>
          <p14:tracePt t="24541" x="8586788" y="3360738"/>
          <p14:tracePt t="24558" x="8586788" y="3286125"/>
          <p14:tracePt t="24575" x="8586788" y="3232150"/>
          <p14:tracePt t="24591" x="8586788" y="3198813"/>
          <p14:tracePt t="24608" x="8597900" y="3144838"/>
          <p14:tracePt t="24625" x="8620125" y="3090863"/>
          <p14:tracePt t="24641" x="8640763" y="3036888"/>
          <p14:tracePt t="24658" x="8667750" y="2971800"/>
          <p14:tracePt t="24675" x="8685213" y="2944813"/>
          <p14:tracePt t="24691" x="8701088" y="2917825"/>
          <p14:tracePt t="24708" x="8721725" y="2901950"/>
          <p14:tracePt t="24724" x="8782050" y="2852738"/>
          <p14:tracePt t="24741" x="8824913" y="2836863"/>
          <p14:tracePt t="24758" x="8851900" y="2820988"/>
          <p14:tracePt t="24775" x="8878888" y="2805113"/>
          <p14:tracePt t="24793" x="8932863" y="2771775"/>
          <p14:tracePt t="24808" x="8959850" y="2751138"/>
          <p14:tracePt t="24825" x="8997950" y="2728913"/>
          <p14:tracePt t="24841" x="9024938" y="2717800"/>
          <p14:tracePt t="24858" x="9078913" y="2681288"/>
          <p14:tracePt t="24863" x="9105900" y="2670175"/>
          <p14:tracePt t="24875" x="9117013" y="2663825"/>
          <p14:tracePt t="24891" x="9170988" y="2636838"/>
          <p14:tracePt t="24908" x="9209088" y="2620963"/>
          <p14:tracePt t="24925" x="9224963" y="2609850"/>
          <p14:tracePt t="24941" x="9267825" y="2593975"/>
          <p14:tracePt t="24958" x="9355138" y="2562225"/>
          <p14:tracePt t="24974" x="9382125" y="2551113"/>
          <p14:tracePt t="24991" x="9413875" y="2535238"/>
          <p14:tracePt t="25009" x="9463088" y="2524125"/>
          <p14:tracePt t="25025" x="9483725" y="2517775"/>
          <p14:tracePt t="25041" x="9501188" y="2517775"/>
          <p14:tracePt t="25058" x="9521825" y="2517775"/>
          <p14:tracePt t="25075" x="9555163" y="2517775"/>
          <p14:tracePt t="25091" x="9593263" y="2517775"/>
          <p14:tracePt t="25108" x="9636125" y="2517775"/>
          <p14:tracePt t="25125" x="9656763" y="2517775"/>
          <p14:tracePt t="25141" x="9683750" y="2517775"/>
          <p14:tracePt t="25158" x="9701213" y="2517775"/>
          <p14:tracePt t="25174" x="9732963" y="2535238"/>
          <p14:tracePt t="25191" x="9755188" y="2535238"/>
          <p14:tracePt t="25208" x="9759950" y="2535238"/>
          <p14:tracePt t="25224" x="9775825" y="2544763"/>
          <p14:tracePt t="25242" x="9793288" y="2555875"/>
          <p14:tracePt t="25258" x="9798050" y="2562225"/>
          <p14:tracePt t="25274" x="9809163" y="2578100"/>
          <p14:tracePt t="25292" x="9825038" y="2589213"/>
          <p14:tracePt t="25308" x="9836150" y="2598738"/>
          <p14:tracePt t="25325" x="9847263" y="2609850"/>
          <p14:tracePt t="25341" x="9856788" y="2620963"/>
          <p14:tracePt t="25358" x="9867900" y="2636838"/>
          <p14:tracePt t="25364" x="9874250" y="2647950"/>
          <p14:tracePt t="25375" x="9874250" y="2652713"/>
          <p14:tracePt t="25391" x="9890125" y="2686050"/>
          <p14:tracePt t="25408" x="9894888" y="2701925"/>
          <p14:tracePt t="25425" x="9910763" y="2735263"/>
          <p14:tracePt t="25441" x="9921875" y="2744788"/>
          <p14:tracePt t="25458" x="9928225" y="2771775"/>
          <p14:tracePt t="25475" x="9928225" y="2789238"/>
          <p14:tracePt t="25491" x="9937750" y="2798763"/>
          <p14:tracePt t="25508" x="9944100" y="2843213"/>
          <p14:tracePt t="25525" x="9944100" y="2863850"/>
          <p14:tracePt t="25541" x="9955213" y="2886075"/>
          <p14:tracePt t="25558" x="9959975" y="2924175"/>
          <p14:tracePt t="25575" x="9959975" y="2951163"/>
          <p14:tracePt t="25591" x="9964738" y="2971800"/>
          <p14:tracePt t="25608" x="9971088" y="2994025"/>
          <p14:tracePt t="25625" x="9971088" y="3025775"/>
          <p14:tracePt t="25641" x="9971088" y="3063875"/>
          <p14:tracePt t="25658" x="9975850" y="3086100"/>
          <p14:tracePt t="25674" x="9975850" y="3113088"/>
          <p14:tracePt t="25691" x="9982200" y="3140075"/>
          <p14:tracePt t="25708" x="9986963" y="3178175"/>
          <p14:tracePt t="25725" x="9991725" y="3194050"/>
          <p14:tracePt t="25741" x="9991725" y="3232150"/>
          <p14:tracePt t="25758" x="10002838" y="3275013"/>
          <p14:tracePt t="25775" x="10009188" y="3302000"/>
          <p14:tracePt t="25792" x="10009188" y="3333750"/>
          <p14:tracePt t="25809" x="10013950" y="3378200"/>
          <p14:tracePt t="25825" x="10013950" y="3409950"/>
          <p14:tracePt t="25841" x="10013950" y="3436938"/>
          <p14:tracePt t="25858" x="10018713" y="3475038"/>
          <p14:tracePt t="25865" x="10025063" y="3490913"/>
          <p14:tracePt t="25875" x="10025063" y="3497263"/>
          <p14:tracePt t="25891" x="10029825" y="3544888"/>
          <p14:tracePt t="25909" x="10029825" y="3594100"/>
          <p14:tracePt t="25925" x="10029825" y="3598863"/>
          <p14:tracePt t="25941" x="10029825" y="3659188"/>
          <p14:tracePt t="25959" x="10029825" y="3717925"/>
          <p14:tracePt t="25975" x="10029825" y="3778250"/>
          <p14:tracePt t="25991" x="10029825" y="3832225"/>
          <p14:tracePt t="26008" x="10029825" y="3879850"/>
          <p14:tracePt t="26026" x="10029825" y="3929063"/>
          <p14:tracePt t="26041" x="10029825" y="3960813"/>
          <p14:tracePt t="26058" x="10025063" y="3994150"/>
          <p14:tracePt t="26075" x="10025063" y="4048125"/>
          <p14:tracePt t="26091" x="9991725" y="4140200"/>
          <p14:tracePt t="26108" x="9991725" y="4198938"/>
          <p14:tracePt t="26124" x="9986963" y="4241800"/>
          <p14:tracePt t="26141" x="9971088" y="4306888"/>
          <p14:tracePt t="26158" x="9964738" y="4383088"/>
          <p14:tracePt t="26175" x="9948863" y="4464050"/>
          <p14:tracePt t="26191" x="9932988" y="4529138"/>
          <p14:tracePt t="26208" x="9917113" y="4598988"/>
          <p14:tracePt t="26225" x="9910763" y="4610100"/>
          <p14:tracePt t="26241" x="9901238" y="4679950"/>
          <p14:tracePt t="26258" x="9863138" y="4776788"/>
          <p14:tracePt t="26275" x="9856788" y="4830763"/>
          <p14:tracePt t="26292" x="9829800" y="4884738"/>
          <p14:tracePt t="26309" x="9813925" y="4918075"/>
          <p14:tracePt t="26325" x="9786938" y="4956175"/>
          <p14:tracePt t="26341" x="9764713" y="4972050"/>
          <p14:tracePt t="26359" x="9744075" y="5003800"/>
          <p14:tracePt t="26364" x="9737725" y="5010150"/>
          <p14:tracePt t="26375" x="9732963" y="5014913"/>
          <p14:tracePt t="26391" x="9701213" y="5026025"/>
          <p14:tracePt t="26408" x="9656763" y="5048250"/>
          <p14:tracePt t="26425" x="9640888" y="5053013"/>
          <p14:tracePt t="26441" x="9613900" y="5053013"/>
          <p14:tracePt t="26458" x="9598025" y="5053013"/>
          <p14:tracePt t="26475" x="9566275" y="5053013"/>
          <p14:tracePt t="26491" x="9555163" y="5053013"/>
          <p14:tracePt t="26508" x="9532938" y="5053013"/>
          <p14:tracePt t="26525" x="9517063" y="5053013"/>
          <p14:tracePt t="26543" x="9494838" y="5053013"/>
          <p14:tracePt t="26558" x="9467850" y="5053013"/>
          <p14:tracePt t="26575" x="9436100" y="5030788"/>
          <p14:tracePt t="26591" x="9420225" y="5030788"/>
          <p14:tracePt t="26608" x="9386888" y="5010150"/>
          <p14:tracePt t="26625" x="9348788" y="4999038"/>
          <p14:tracePt t="26641" x="9312275" y="4967288"/>
          <p14:tracePt t="26658" x="9256713" y="4929188"/>
          <p14:tracePt t="26674" x="9202738" y="4884738"/>
          <p14:tracePt t="26691" x="9175750" y="4857750"/>
          <p14:tracePt t="26708" x="9148763" y="4821238"/>
          <p14:tracePt t="26724" x="9112250" y="4749800"/>
          <p14:tracePt t="26742" x="9090025" y="4718050"/>
          <p14:tracePt t="26758" x="9058275" y="4668838"/>
          <p14:tracePt t="26775" x="9051925" y="4657725"/>
          <p14:tracePt t="26792" x="9031288" y="4556125"/>
          <p14:tracePt t="26808" x="9020175" y="4540250"/>
          <p14:tracePt t="26825" x="9013825" y="4502150"/>
          <p14:tracePt t="26841" x="9002713" y="4479925"/>
          <p14:tracePt t="26858" x="8993188" y="4452938"/>
          <p14:tracePt t="26863" x="8986838" y="4448175"/>
          <p14:tracePt t="26875" x="8975725" y="4437063"/>
          <p14:tracePt t="26891" x="8975725" y="4421188"/>
          <p14:tracePt t="26908" x="8966200" y="4398963"/>
          <p14:tracePt t="26925" x="8955088" y="4383088"/>
          <p14:tracePt t="26941" x="8948738" y="4360863"/>
          <p14:tracePt t="26958" x="8943975" y="4360863"/>
          <p14:tracePt t="26975" x="8943975" y="4356100"/>
          <p14:tracePt t="27041" x="8939213" y="4349750"/>
          <p14:tracePt t="27056" x="8932863" y="4344988"/>
          <p14:tracePt t="27086" x="8932863" y="4340225"/>
          <p14:tracePt t="27330" x="8932863" y="4329113"/>
          <p14:tracePt t="27353" x="8932863" y="4322763"/>
          <p14:tracePt t="27373" x="8932863" y="4318000"/>
          <p14:tracePt t="27379" x="8932863" y="4313238"/>
          <p14:tracePt t="27391" x="8943975" y="4302125"/>
          <p14:tracePt t="27425" x="8948738" y="4248150"/>
          <p14:tracePt t="27441" x="8955088" y="4194175"/>
          <p14:tracePt t="27458" x="8959850" y="4140200"/>
          <p14:tracePt t="27475" x="8959850" y="4106863"/>
          <p14:tracePt t="27491" x="8959850" y="4037013"/>
          <p14:tracePt t="27508" x="8959850" y="3967163"/>
          <p14:tracePt t="27525" x="8959850" y="3917950"/>
          <p14:tracePt t="27542" x="8959850" y="3863975"/>
          <p14:tracePt t="27559" x="8959850" y="3798888"/>
          <p14:tracePt t="27575" x="8959850" y="3756025"/>
          <p14:tracePt t="27591" x="8959850" y="3744913"/>
          <p14:tracePt t="27609" x="8959850" y="3686175"/>
          <p14:tracePt t="27625" x="8959850" y="3648075"/>
          <p14:tracePt t="27642" x="8959850" y="3614738"/>
          <p14:tracePt t="27659" x="8959850" y="3560763"/>
          <p14:tracePt t="27675" x="8959850" y="3533775"/>
          <p14:tracePt t="27691" x="8959850" y="3524250"/>
          <p14:tracePt t="27708" x="8959850" y="3479800"/>
          <p14:tracePt t="27725" x="8959850" y="3459163"/>
          <p14:tracePt t="27741" x="8959850" y="3443288"/>
          <p14:tracePt t="27758" x="8959850" y="3425825"/>
          <p14:tracePt t="27775" x="8959850" y="3414713"/>
          <p14:tracePt t="27792" x="8959850" y="3398838"/>
          <p14:tracePt t="27808" x="8959850" y="3387725"/>
          <p14:tracePt t="27826" x="8959850" y="3382963"/>
          <p14:tracePt t="27841" x="8959850" y="3371850"/>
          <p14:tracePt t="27858" x="8959850" y="3367088"/>
          <p14:tracePt t="28060" x="8959850" y="3371850"/>
          <p14:tracePt t="28076" x="8959850" y="3378200"/>
          <p14:tracePt t="28084" x="8959850" y="3382963"/>
          <p14:tracePt t="28092" x="8959850" y="3387725"/>
          <p14:tracePt t="28109" x="8959850" y="3414713"/>
          <p14:tracePt t="28125" x="8959850" y="3425825"/>
          <p14:tracePt t="28141" x="8959850" y="3443288"/>
          <p14:tracePt t="28158" x="8959850" y="3470275"/>
          <p14:tracePt t="28174" x="8959850" y="3490913"/>
          <p14:tracePt t="28192" x="8959850" y="3506788"/>
          <p14:tracePt t="28208" x="8959850" y="3540125"/>
          <p14:tracePt t="28225" x="8959850" y="3571875"/>
          <p14:tracePt t="28241" x="8959850" y="3605213"/>
          <p14:tracePt t="28258" x="8959850" y="3614738"/>
          <p14:tracePt t="28275" x="8959850" y="3697288"/>
          <p14:tracePt t="28291" x="8959850" y="3724275"/>
          <p14:tracePt t="28308" x="8955088" y="3756025"/>
          <p14:tracePt t="28326" x="8943975" y="3794125"/>
          <p14:tracePt t="28341" x="8943975" y="3825875"/>
          <p14:tracePt t="28358" x="8939213" y="3852863"/>
          <p14:tracePt t="28375" x="8939213" y="3875088"/>
          <p14:tracePt t="28391" x="8928100" y="3922713"/>
          <p14:tracePt t="28408" x="8928100" y="3956050"/>
          <p14:tracePt t="28425" x="8912225" y="4010025"/>
          <p14:tracePt t="28441" x="8905875" y="4048125"/>
          <p14:tracePt t="28458" x="8905875" y="4059238"/>
          <p14:tracePt t="28474" x="8901113" y="4090988"/>
          <p14:tracePt t="28491" x="8901113" y="4095750"/>
          <p14:tracePt t="28508" x="8894763" y="4113213"/>
          <p14:tracePt t="28524" x="8894763" y="4129088"/>
          <p14:tracePt t="28558" x="8894763" y="4140200"/>
          <p14:tracePt t="28575" x="8894763" y="4144963"/>
          <p14:tracePt t="28591" x="8894763" y="4149725"/>
          <p14:tracePt t="28608" x="8894763" y="4160838"/>
          <p14:tracePt t="28708" x="8894763" y="4167188"/>
          <p14:tracePt t="28712" x="8894763" y="4171950"/>
          <p14:tracePt t="28725" x="8894763" y="4176713"/>
          <p14:tracePt t="28749" x="8894763" y="4187825"/>
          <p14:tracePt t="28776" x="8894763" y="4194175"/>
          <p14:tracePt t="28801" x="8894763" y="4205288"/>
          <p14:tracePt t="28834" x="8894763" y="4210050"/>
          <p14:tracePt t="29318" x="8901113" y="4214813"/>
          <p14:tracePt t="29332" x="8905875" y="4214813"/>
          <p14:tracePt t="29351" x="8912225" y="4210050"/>
          <p14:tracePt t="29361" x="8916988" y="4205288"/>
          <p14:tracePt t="29372" x="8921750" y="4194175"/>
          <p14:tracePt t="29381" x="8928100" y="4194175"/>
          <p14:tracePt t="29392" x="8928100" y="4187825"/>
          <p14:tracePt t="29408" x="8943975" y="4149725"/>
          <p14:tracePt t="29441" x="8966200" y="4113213"/>
          <p14:tracePt t="29475" x="8970963" y="4095750"/>
          <p14:tracePt t="29508" x="8975725" y="4086225"/>
          <p14:tracePt t="29525" x="8975725" y="4079875"/>
          <p14:tracePt t="29541" x="8975725" y="4068763"/>
          <p14:tracePt t="29599" x="8982075" y="4064000"/>
          <p14:tracePt t="29659" x="8986838" y="4064000"/>
          <p14:tracePt t="29670" x="8993188" y="4064000"/>
          <p14:tracePt t="29679" x="8997950" y="4064000"/>
          <p14:tracePt t="29691" x="9009063" y="4064000"/>
          <p14:tracePt t="29708" x="9020175" y="4064000"/>
          <p14:tracePt t="29725" x="9031288" y="4064000"/>
          <p14:tracePt t="29741" x="9051925" y="4064000"/>
          <p14:tracePt t="29758" x="9085263" y="4068763"/>
          <p14:tracePt t="29775" x="9101138" y="4075113"/>
          <p14:tracePt t="29792" x="9128125" y="4079875"/>
          <p14:tracePt t="29809" x="9159875" y="4090988"/>
          <p14:tracePt t="29825" x="9182100" y="4102100"/>
          <p14:tracePt t="29841" x="9186863" y="4102100"/>
          <p14:tracePt t="29858" x="9193213" y="4113213"/>
          <p14:tracePt t="29875" x="9202738" y="4117975"/>
          <p14:tracePt t="29891" x="9209088" y="4122738"/>
          <p14:tracePt t="29908" x="9213850" y="4129088"/>
          <p14:tracePt t="29925" x="9224963" y="4133850"/>
          <p14:tracePt t="29941" x="9229725" y="4133850"/>
          <p14:tracePt t="29958" x="9236075" y="4140200"/>
          <p14:tracePt t="29975" x="9251950" y="4156075"/>
          <p14:tracePt t="29991" x="9267825" y="4160838"/>
          <p14:tracePt t="30008" x="9278938" y="4160838"/>
          <p14:tracePt t="30025" x="9344025" y="4183063"/>
          <p14:tracePt t="30041" x="9371013" y="4183063"/>
          <p14:tracePt t="30058" x="9420225" y="4187825"/>
          <p14:tracePt t="30075" x="9456738" y="4187825"/>
          <p14:tracePt t="30091" x="9490075" y="4187825"/>
          <p14:tracePt t="30109" x="9521825" y="4187825"/>
          <p14:tracePt t="30125" x="9544050" y="4187825"/>
          <p14:tracePt t="30141" x="9559925" y="4187825"/>
          <p14:tracePt t="30158" x="9571038" y="4187825"/>
          <p14:tracePt t="30174" x="9575800" y="4187825"/>
          <p14:tracePt t="30191" x="9602788" y="4187825"/>
          <p14:tracePt t="30208" x="9609138" y="4187825"/>
          <p14:tracePt t="30225" x="9620250" y="4187825"/>
          <p14:tracePt t="30241" x="9636125" y="4187825"/>
          <p14:tracePt t="30258" x="9652000" y="4183063"/>
          <p14:tracePt t="30275" x="9667875" y="4183063"/>
          <p14:tracePt t="30293" x="9705975" y="4176713"/>
          <p14:tracePt t="30308" x="9732963" y="4176713"/>
          <p14:tracePt t="30325" x="9755188" y="4176713"/>
          <p14:tracePt t="30341" x="9771063" y="4176713"/>
          <p14:tracePt t="30358" x="9793288" y="4176713"/>
          <p14:tracePt t="30363" x="9802813" y="4176713"/>
          <p14:tracePt t="30375" x="9813925" y="4176713"/>
          <p14:tracePt t="30391" x="9829800" y="4176713"/>
          <p14:tracePt t="30408" x="9840913" y="4176713"/>
          <p14:tracePt t="30425" x="9883775" y="4176713"/>
          <p14:tracePt t="30441" x="9901238" y="4176713"/>
          <p14:tracePt t="30458" x="9906000" y="4176713"/>
          <p14:tracePt t="30491" x="9910763" y="4176713"/>
          <p14:tracePt t="30763" x="9901238" y="4176713"/>
          <p14:tracePt t="30769" x="9894888" y="4176713"/>
          <p14:tracePt t="30775" x="9890125" y="4176713"/>
          <p14:tracePt t="30793" x="9867900" y="4176713"/>
          <p14:tracePt t="30808" x="9759950" y="4176713"/>
          <p14:tracePt t="30825" x="9710738" y="4176713"/>
          <p14:tracePt t="30841" x="9620250" y="4140200"/>
          <p14:tracePt t="30858" x="9571038" y="4133850"/>
          <p14:tracePt t="30864" x="9559925" y="4129088"/>
          <p14:tracePt t="30874" x="9528175" y="4129088"/>
          <p14:tracePt t="30891" x="9505950" y="4122738"/>
          <p14:tracePt t="30908" x="9490075" y="4122738"/>
          <p14:tracePt t="30925" x="9463088" y="4117975"/>
          <p14:tracePt t="30941" x="9436100" y="4102100"/>
          <p14:tracePt t="30958" x="9382125" y="4079875"/>
          <p14:tracePt t="30975" x="9348788" y="4037013"/>
          <p14:tracePt t="30991" x="9328150" y="4025900"/>
          <p14:tracePt t="31008" x="9285288" y="3971925"/>
          <p14:tracePt t="31026" x="9278938" y="3951288"/>
          <p14:tracePt t="31042" x="9263063" y="3906838"/>
          <p14:tracePt t="31059" x="9256713" y="3859213"/>
          <p14:tracePt t="31075" x="9247188" y="3805238"/>
          <p14:tracePt t="31091" x="9236075" y="3751263"/>
          <p14:tracePt t="31108" x="9220200" y="3706813"/>
          <p14:tracePt t="31125" x="9220200" y="3668713"/>
          <p14:tracePt t="31142" x="9213850" y="3609975"/>
          <p14:tracePt t="31158" x="9202738" y="3533775"/>
          <p14:tracePt t="31175" x="9202738" y="3475038"/>
          <p14:tracePt t="31191" x="9197975" y="3452813"/>
          <p14:tracePt t="31208" x="9197975" y="3394075"/>
          <p14:tracePt t="31225" x="9197975" y="3382963"/>
          <p14:tracePt t="31241" x="9197975" y="3367088"/>
          <p14:tracePt t="31370" x="9193213" y="3360738"/>
          <p14:tracePt t="31386" x="9182100" y="3360738"/>
          <p14:tracePt t="31389" x="9170988" y="3371850"/>
          <p14:tracePt t="31399" x="9144000" y="3387725"/>
          <p14:tracePt t="31408" x="9121775" y="3394075"/>
          <p14:tracePt t="31425" x="9085263" y="3425825"/>
          <p14:tracePt t="31442" x="9031288" y="3470275"/>
          <p14:tracePt t="31458" x="8986838" y="3502025"/>
          <p14:tracePt t="31475" x="8975725" y="3513138"/>
          <p14:tracePt t="31491" x="8966200" y="3544888"/>
          <p14:tracePt t="31508" x="8943975" y="3567113"/>
          <p14:tracePt t="31526" x="8921750" y="3605213"/>
          <p14:tracePt t="31542" x="8905875" y="3632200"/>
          <p14:tracePt t="31559" x="8894763" y="3675063"/>
          <p14:tracePt t="31575" x="8890000" y="3706813"/>
          <p14:tracePt t="31591" x="8890000" y="3760788"/>
          <p14:tracePt t="31608" x="8885238" y="3778250"/>
          <p14:tracePt t="31625" x="8867775" y="3841750"/>
          <p14:tracePt t="31641" x="8867775" y="3890963"/>
          <p14:tracePt t="31658" x="8863013" y="3940175"/>
          <p14:tracePt t="31675" x="8847138" y="4014788"/>
          <p14:tracePt t="31692" x="8840788" y="4048125"/>
          <p14:tracePt t="31708" x="8831263" y="4079875"/>
          <p14:tracePt t="31725" x="8820150" y="4144963"/>
          <p14:tracePt t="31741" x="8820150" y="4167188"/>
          <p14:tracePt t="31758" x="8809038" y="4176713"/>
          <p14:tracePt t="31870" x="8809038" y="4183063"/>
          <p14:tracePt t="31880" x="8809038" y="4198938"/>
          <p14:tracePt t="31889" x="8809038" y="4205288"/>
          <p14:tracePt t="31902" x="8809038" y="4221163"/>
          <p14:tracePt t="31909" x="8809038" y="4225925"/>
          <p14:tracePt t="31925" x="8809038" y="4241800"/>
          <p14:tracePt t="31941" x="8809038" y="4286250"/>
          <p14:tracePt t="31958" x="8809038" y="4322763"/>
          <p14:tracePt t="31975" x="8809038" y="4356100"/>
          <p14:tracePt t="31992" x="8813800" y="4367213"/>
          <p14:tracePt t="32008" x="8820150" y="4383088"/>
          <p14:tracePt t="32026" x="8820150" y="4398963"/>
          <p14:tracePt t="32042" x="8820150" y="4403725"/>
          <p14:tracePt t="32058" x="8820150" y="4414838"/>
          <p14:tracePt t="32091" x="8820150" y="4421188"/>
          <p14:tracePt t="35532" x="8820150" y="4425950"/>
          <p14:tracePt t="35562" x="8820150" y="4437063"/>
          <p14:tracePt t="35597" x="8820150" y="4441825"/>
          <p14:tracePt t="35623" x="8820150" y="4448175"/>
          <p14:tracePt t="35632" x="8820150" y="4452938"/>
          <p14:tracePt t="35654" x="8824913" y="4464050"/>
          <p14:tracePt t="35675" x="8831263" y="4495800"/>
          <p14:tracePt t="35708" x="8863013" y="4540250"/>
          <p14:tracePt t="35741" x="8943975" y="4594225"/>
          <p14:tracePt t="35758" x="8986838" y="4610100"/>
          <p14:tracePt t="35775" x="9013825" y="4614863"/>
          <p14:tracePt t="35792" x="9040813" y="4625975"/>
          <p14:tracePt t="35808" x="9078913" y="4652963"/>
          <p14:tracePt t="35825" x="9132888" y="4668838"/>
          <p14:tracePt t="35842" x="9175750" y="4695825"/>
          <p14:tracePt t="35859" x="9213850" y="4706938"/>
          <p14:tracePt t="35865" x="9229725" y="4706938"/>
          <p14:tracePt t="35875" x="9240838" y="4706938"/>
          <p14:tracePt t="35892" x="9290050" y="4713288"/>
          <p14:tracePt t="35908" x="9348788" y="4713288"/>
          <p14:tracePt t="35925" x="9393238" y="4702175"/>
          <p14:tracePt t="35942" x="9451975" y="4695825"/>
          <p14:tracePt t="35958" x="9566275" y="4657725"/>
          <p14:tracePt t="35975" x="9625013" y="4637088"/>
          <p14:tracePt t="35992" x="9674225" y="4610100"/>
          <p14:tracePt t="36009" x="9755188" y="4567238"/>
          <p14:tracePt t="36026" x="9820275" y="4540250"/>
          <p14:tracePt t="36042" x="9883775" y="4491038"/>
          <p14:tracePt t="36058" x="9944100" y="4459288"/>
          <p14:tracePt t="36075" x="9986963" y="4430713"/>
          <p14:tracePt t="36091" x="10056813" y="4398963"/>
          <p14:tracePt t="36109" x="10094913" y="4376738"/>
          <p14:tracePt t="36125" x="10106025" y="4376738"/>
          <p14:tracePt t="36141" x="10133013" y="4356100"/>
          <p14:tracePt t="36158" x="10148888" y="4349750"/>
          <p14:tracePt t="36175" x="10160000" y="4340225"/>
          <p14:tracePt t="36191" x="10175875" y="4329113"/>
          <p14:tracePt t="36208" x="10191750" y="4322763"/>
          <p14:tracePt t="36225" x="10218738" y="4306888"/>
          <p14:tracePt t="36258" x="10225088" y="4306888"/>
          <p14:tracePt t="36279" x="10229850" y="4306888"/>
          <p14:tracePt t="36292" x="10245725" y="4291013"/>
          <p14:tracePt t="36308" x="10272713" y="4279900"/>
          <p14:tracePt t="36325" x="10321925" y="4264025"/>
          <p14:tracePt t="36342" x="10360025" y="4232275"/>
          <p14:tracePt t="36358" x="10387013" y="4214813"/>
          <p14:tracePt t="36364" x="10440988" y="4176713"/>
          <p14:tracePt t="36375" x="10452100" y="4176713"/>
          <p14:tracePt t="36391" x="10533063" y="4133850"/>
          <p14:tracePt t="36408" x="10587038" y="4090988"/>
          <p14:tracePt t="36425" x="10602913" y="4079875"/>
          <p14:tracePt t="36443" x="10656888" y="4037013"/>
          <p14:tracePt t="36459" x="10679113" y="4021138"/>
          <p14:tracePt t="36475" x="10706100" y="3994150"/>
          <p14:tracePt t="36492" x="10717213" y="3994150"/>
          <p14:tracePt t="36508" x="10760075" y="3967163"/>
          <p14:tracePt t="36525" x="10771188" y="3951288"/>
          <p14:tracePt t="36542" x="10787063" y="3940175"/>
          <p14:tracePt t="36559" x="10798175" y="3933825"/>
          <p14:tracePt t="36576" x="10818813" y="3922713"/>
          <p14:tracePt t="36591" x="10841038" y="3895725"/>
          <p14:tracePt t="36609" x="10868025" y="3879850"/>
          <p14:tracePt t="36625" x="10883900" y="3863975"/>
          <p14:tracePt t="36642" x="10910888" y="3841750"/>
          <p14:tracePt t="36658" x="10926763" y="3825875"/>
          <p14:tracePt t="36675" x="10933113" y="3821113"/>
          <p14:tracePt t="36743" x="10937875" y="3814763"/>
          <p14:tracePt t="37293" x="10937875" y="3821113"/>
          <p14:tracePt t="37303" x="10937875" y="3825875"/>
          <p14:tracePt t="37312" x="10937875" y="3832225"/>
          <p14:tracePt t="37325" x="10937875" y="3841750"/>
          <p14:tracePt t="37341" x="10937875" y="3859213"/>
          <p14:tracePt t="37359" x="10937875" y="3863975"/>
          <p14:tracePt t="37363" x="10937875" y="3868738"/>
          <p14:tracePt t="37375" x="10937875" y="3875088"/>
          <p14:tracePt t="37408" x="10937875" y="3902075"/>
          <p14:tracePt t="37441" x="10964863" y="3929063"/>
          <p14:tracePt t="37475" x="11018838" y="3944938"/>
          <p14:tracePt t="37492" x="11025188" y="3944938"/>
          <p14:tracePt t="37508" x="11056938" y="3944938"/>
          <p14:tracePt t="37525" x="11079163" y="3944938"/>
          <p14:tracePt t="37542" x="11099800" y="3944938"/>
          <p14:tracePt t="37558" x="11122025" y="3940175"/>
          <p14:tracePt t="37575" x="11144250" y="3933825"/>
          <p14:tracePt t="37591" x="11176000" y="3922713"/>
          <p14:tracePt t="37610" x="11202988" y="3917950"/>
          <p14:tracePt t="37625" x="11218863" y="3906838"/>
          <p14:tracePt t="37642" x="11252200" y="3890963"/>
          <p14:tracePt t="37658" x="11295063" y="3868738"/>
          <p14:tracePt t="37675" x="11322050" y="3859213"/>
          <p14:tracePt t="37692" x="11349038" y="3841750"/>
          <p14:tracePt t="37708" x="11371263" y="3836988"/>
          <p14:tracePt t="37725" x="11418888" y="3805238"/>
          <p14:tracePt t="37742" x="11445875" y="3771900"/>
          <p14:tracePt t="37758" x="11495088" y="3751263"/>
          <p14:tracePt t="37777" x="11526838" y="3717925"/>
          <p14:tracePt t="37792" x="11571288" y="3668713"/>
          <p14:tracePt t="37808" x="11625263" y="3636963"/>
          <p14:tracePt t="37825" x="11657013" y="3587750"/>
          <p14:tracePt t="37841" x="11684000" y="3544888"/>
          <p14:tracePt t="37859" x="11710988" y="3517900"/>
          <p14:tracePt t="37865" x="11726863" y="3490913"/>
          <p14:tracePt t="37875" x="11733213" y="3479800"/>
          <p14:tracePt t="37891" x="11764963" y="3436938"/>
          <p14:tracePt t="37908" x="11776075" y="3425825"/>
          <p14:tracePt t="37925" x="11814175" y="3367088"/>
          <p14:tracePt t="37941" x="11825288" y="3344863"/>
          <p14:tracePt t="37958" x="11868150" y="3259138"/>
          <p14:tracePt t="37975" x="11879263" y="3236913"/>
          <p14:tracePt t="37991" x="11884025" y="3205163"/>
          <p14:tracePt t="38008" x="11899900" y="3144838"/>
          <p14:tracePt t="38026" x="11922125" y="3079750"/>
          <p14:tracePt t="38042" x="11922125" y="3032125"/>
          <p14:tracePt t="38059" x="11922125" y="2998788"/>
          <p14:tracePt t="38075" x="11922125" y="2924175"/>
          <p14:tracePt t="38091" x="11922125" y="2859088"/>
          <p14:tracePt t="38108" x="11922125" y="2820988"/>
          <p14:tracePt t="38125" x="11922125" y="2767013"/>
          <p14:tracePt t="38142" x="11922125" y="2713038"/>
          <p14:tracePt t="38158" x="11899900" y="2598738"/>
          <p14:tracePt t="38175" x="11879263" y="2544763"/>
          <p14:tracePt t="38192" x="11857038" y="2497138"/>
          <p14:tracePt t="38208" x="11791950" y="2398713"/>
          <p14:tracePt t="38225" x="11764963" y="2351088"/>
          <p14:tracePt t="38242" x="11733213" y="2297113"/>
          <p14:tracePt t="38258" x="11715750" y="2274888"/>
          <p14:tracePt t="38276" x="11668125" y="2227263"/>
          <p14:tracePt t="38292" x="11614150" y="2173288"/>
          <p14:tracePt t="38308" x="11576050" y="2151063"/>
          <p14:tracePt t="38325" x="11510963" y="2112963"/>
          <p14:tracePt t="38341" x="11452225" y="2085975"/>
          <p14:tracePt t="38359" x="11371263" y="2047875"/>
          <p14:tracePt t="38364" x="11364913" y="2027238"/>
          <p14:tracePt t="38375" x="11310938" y="2000250"/>
          <p14:tracePt t="38391" x="11279188" y="1989138"/>
          <p14:tracePt t="38408" x="11207750" y="1973263"/>
          <p14:tracePt t="38425" x="11153775" y="1962150"/>
          <p14:tracePt t="38442" x="11029950" y="1924050"/>
          <p14:tracePt t="38458" x="10971213" y="1924050"/>
          <p14:tracePt t="38475" x="10910888" y="1924050"/>
          <p14:tracePt t="38492" x="10836275" y="1924050"/>
          <p14:tracePt t="38508" x="10802938" y="1924050"/>
          <p14:tracePt t="38527" x="10753725" y="1924050"/>
          <p14:tracePt t="38542" x="10717213" y="1924050"/>
          <p14:tracePt t="38558" x="10625138" y="1966913"/>
          <p14:tracePt t="38575" x="10548938" y="2005013"/>
          <p14:tracePt t="38591" x="10467975" y="2036763"/>
          <p14:tracePt t="38608" x="10387013" y="2054225"/>
          <p14:tracePt t="38625" x="10360025" y="2070100"/>
          <p14:tracePt t="38642" x="10321925" y="2085975"/>
          <p14:tracePt t="38658" x="10283825" y="2108200"/>
          <p14:tracePt t="38675" x="10252075" y="2128838"/>
          <p14:tracePt t="38692" x="10218738" y="2155825"/>
          <p14:tracePt t="38709" x="10164763" y="2216150"/>
          <p14:tracePt t="38725" x="10128250" y="2281238"/>
          <p14:tracePt t="38742" x="10110788" y="2324100"/>
          <p14:tracePt t="38759" x="10063163" y="2416175"/>
          <p14:tracePt t="38776" x="10029825" y="2508250"/>
          <p14:tracePt t="38792" x="10018713" y="2589213"/>
          <p14:tracePt t="38808" x="10009188" y="2663825"/>
          <p14:tracePt t="38825" x="9998075" y="2735263"/>
          <p14:tracePt t="38841" x="9986963" y="2879725"/>
          <p14:tracePt t="38858" x="9986963" y="2998788"/>
          <p14:tracePt t="38864" x="9986963" y="3016250"/>
          <p14:tracePt t="38875" x="9986963" y="3090863"/>
          <p14:tracePt t="38892" x="9986963" y="3209925"/>
          <p14:tracePt t="38908" x="9986963" y="3290888"/>
          <p14:tracePt t="38925" x="9986963" y="3486150"/>
          <p14:tracePt t="38942" x="9986963" y="3551238"/>
          <p14:tracePt t="38958" x="9986963" y="3625850"/>
          <p14:tracePt t="38975" x="9986963" y="3717925"/>
          <p14:tracePt t="38991" x="9986963" y="3902075"/>
          <p14:tracePt t="39008" x="9986963" y="4021138"/>
          <p14:tracePt t="39025" x="9986963" y="4106863"/>
          <p14:tracePt t="39042" x="10002838" y="4241800"/>
          <p14:tracePt t="39058" x="10013950" y="4349750"/>
          <p14:tracePt t="39075" x="10036175" y="4486275"/>
          <p14:tracePt t="39092" x="10074275" y="4610100"/>
          <p14:tracePt t="39108" x="10106025" y="4713288"/>
          <p14:tracePt t="39125" x="10128250" y="4772025"/>
          <p14:tracePt t="39141" x="10171113" y="4884738"/>
          <p14:tracePt t="39158" x="10225088" y="4994275"/>
          <p14:tracePt t="39175" x="10252075" y="5053013"/>
          <p14:tracePt t="39192" x="10310813" y="5106988"/>
          <p14:tracePt t="39209" x="10418763" y="5226050"/>
          <p14:tracePt t="39225" x="10526713" y="5275263"/>
          <p14:tracePt t="39242" x="10614025" y="5334000"/>
          <p14:tracePt t="39259" x="10787063" y="5403850"/>
          <p14:tracePt t="39276" x="10933113" y="5457825"/>
          <p14:tracePt t="39292" x="11068050" y="5507038"/>
          <p14:tracePt t="39309" x="11180763" y="5538788"/>
          <p14:tracePt t="39325" x="11245850" y="5549900"/>
          <p14:tracePt t="39341" x="11349038" y="5556250"/>
          <p14:tracePt t="39358" x="11403013" y="5556250"/>
          <p14:tracePt t="39364" x="11414125" y="5556250"/>
          <p14:tracePt t="39375" x="11468100" y="5556250"/>
          <p14:tracePt t="39392" x="11495088" y="5529263"/>
          <p14:tracePt t="39408" x="11537950" y="5518150"/>
          <p14:tracePt t="39425" x="11614150" y="5457825"/>
          <p14:tracePt t="39441" x="11706225" y="5399088"/>
          <p14:tracePt t="39458" x="11742738" y="5365750"/>
          <p14:tracePt t="39475" x="11807825" y="5291138"/>
          <p14:tracePt t="39492" x="11868150" y="5210175"/>
          <p14:tracePt t="39508" x="11906250" y="5149850"/>
          <p14:tracePt t="39527" x="11953875" y="5084763"/>
          <p14:tracePt t="39544" x="11991975" y="5010150"/>
          <p14:tracePt t="39558" x="12030075" y="4938713"/>
          <p14:tracePt t="39575" x="12057063" y="4864100"/>
          <p14:tracePt t="39592" x="12079288" y="4749800"/>
          <p14:tracePt t="39609" x="12084050" y="4675188"/>
          <p14:tracePt t="39625" x="12095163" y="4583113"/>
          <p14:tracePt t="39641" x="12095163" y="4540250"/>
          <p14:tracePt t="39658" x="12095163" y="4448175"/>
          <p14:tracePt t="39675" x="12095163" y="4333875"/>
          <p14:tracePt t="39692" x="12095163" y="4268788"/>
          <p14:tracePt t="39708" x="12095163" y="4187825"/>
          <p14:tracePt t="39725" x="12095163" y="4075113"/>
          <p14:tracePt t="39741" x="12095163" y="3978275"/>
          <p14:tracePt t="39758" x="12095163" y="3890963"/>
          <p14:tracePt t="39775" x="12095163" y="3825875"/>
          <p14:tracePt t="39792" x="12095163" y="3778250"/>
          <p14:tracePt t="39809" x="12095163" y="3636963"/>
          <p14:tracePt t="39825" x="12095163" y="3544888"/>
          <p14:tracePt t="39841" x="12084050" y="3432175"/>
          <p14:tracePt t="39859" x="12072938" y="3355975"/>
          <p14:tracePt t="39865" x="12057063" y="3290888"/>
          <p14:tracePt t="39877" x="12034838" y="3189288"/>
          <p14:tracePt t="39891" x="12007850" y="3128963"/>
          <p14:tracePt t="39908" x="11969750" y="3025775"/>
          <p14:tracePt t="39925" x="11926888" y="2913063"/>
          <p14:tracePt t="39943" x="11845925" y="2755900"/>
          <p14:tracePt t="39958" x="11825288" y="2697163"/>
          <p14:tracePt t="39975" x="11760200" y="2578100"/>
          <p14:tracePt t="39992" x="11706225" y="2524125"/>
          <p14:tracePt t="40008" x="11652250" y="2454275"/>
          <p14:tracePt t="40025" x="11549063" y="2366963"/>
          <p14:tracePt t="40042" x="11472863" y="2297113"/>
          <p14:tracePt t="40059" x="11418888" y="2254250"/>
          <p14:tracePt t="40075" x="11333163" y="2200275"/>
          <p14:tracePt t="40092" x="11295063" y="2173288"/>
          <p14:tracePt t="40109" x="11252200" y="2155825"/>
          <p14:tracePt t="40125" x="11207750" y="2144713"/>
          <p14:tracePt t="40142" x="11171238" y="2124075"/>
          <p14:tracePt t="40158" x="11068050" y="2117725"/>
          <p14:tracePt t="40175" x="10975975" y="2108200"/>
          <p14:tracePt t="40192" x="10926763" y="2108200"/>
          <p14:tracePt t="40208" x="10872788" y="2085975"/>
          <p14:tracePt t="40225" x="10791825" y="2085975"/>
          <p14:tracePt t="40242" x="10733088" y="2085975"/>
          <p14:tracePt t="40258" x="10679113" y="2085975"/>
          <p14:tracePt t="40277" x="10618788" y="2085975"/>
          <p14:tracePt t="40292" x="10564813" y="2085975"/>
          <p14:tracePt t="40309" x="10506075" y="2097088"/>
          <p14:tracePt t="40325" x="10463213" y="2101850"/>
          <p14:tracePt t="40342" x="10425113" y="2112963"/>
          <p14:tracePt t="40359" x="10355263" y="2144713"/>
          <p14:tracePt t="40364" x="10321925" y="2166938"/>
          <p14:tracePt t="40375" x="10301288" y="2173288"/>
          <p14:tracePt t="40392" x="10236200" y="2205038"/>
          <p14:tracePt t="40408" x="10191750" y="2236788"/>
          <p14:tracePt t="40425" x="10171113" y="2259013"/>
          <p14:tracePt t="40442" x="10128250" y="2317750"/>
          <p14:tracePt t="40458" x="10101263" y="2355850"/>
          <p14:tracePt t="40475" x="10090150" y="2398713"/>
          <p14:tracePt t="40492" x="10083800" y="2447925"/>
          <p14:tracePt t="40508" x="10067925" y="2517775"/>
          <p14:tracePt t="40526" x="10063163" y="2636838"/>
          <p14:tracePt t="40542" x="10063163" y="2724150"/>
          <p14:tracePt t="40559" x="10063163" y="2789238"/>
          <p14:tracePt t="40575" x="10063163" y="2906713"/>
          <p14:tracePt t="40592" x="10074275" y="3009900"/>
          <p14:tracePt t="40608" x="10094913" y="3097213"/>
          <p14:tracePt t="40625" x="10117138" y="3198813"/>
          <p14:tracePt t="40642" x="10137775" y="3290888"/>
          <p14:tracePt t="40658" x="10144125" y="3432175"/>
          <p14:tracePt t="40675" x="10171113" y="3587750"/>
          <p14:tracePt t="40692" x="10202863" y="3724275"/>
          <p14:tracePt t="40708" x="10209213" y="3810000"/>
          <p14:tracePt t="40725" x="10236200" y="3913188"/>
          <p14:tracePt t="40741" x="10240963" y="3987800"/>
          <p14:tracePt t="40758" x="10267950" y="4171950"/>
          <p14:tracePt t="40775" x="10272713" y="4259263"/>
          <p14:tracePt t="40792" x="10272713" y="4322763"/>
          <p14:tracePt t="40809" x="10272713" y="4459288"/>
          <p14:tracePt t="40825" x="10279063" y="4529138"/>
          <p14:tracePt t="40842" x="10290175" y="4598988"/>
          <p14:tracePt t="40858" x="10294938" y="4630738"/>
          <p14:tracePt t="40863" x="10310813" y="4684713"/>
          <p14:tracePt t="40875" x="10317163" y="4702175"/>
          <p14:tracePt t="40891" x="10317163" y="4729163"/>
          <p14:tracePt t="40909" x="10328275" y="4749800"/>
          <p14:tracePt t="40925" x="10333038" y="4772025"/>
          <p14:tracePt t="40942" x="10337800" y="4776788"/>
          <p14:tracePt t="40958" x="10344150" y="4787900"/>
          <p14:tracePt t="40975" x="10348913" y="4799013"/>
          <p14:tracePt t="40992" x="10364788" y="4803775"/>
          <p14:tracePt t="41009" x="10391775" y="4826000"/>
          <p14:tracePt t="41025" x="10409238" y="4826000"/>
          <p14:tracePt t="41042" x="10429875" y="4837113"/>
          <p14:tracePt t="41058" x="10463213" y="4837113"/>
          <p14:tracePt t="41076" x="10494963" y="4841875"/>
          <p14:tracePt t="41091" x="10533063" y="4848225"/>
          <p14:tracePt t="41109" x="10555288" y="4848225"/>
          <p14:tracePt t="41125" x="10571163" y="4852988"/>
          <p14:tracePt t="41142" x="10575925" y="4852988"/>
          <p14:tracePt t="41158" x="10598150" y="4879975"/>
          <p14:tracePt t="41175" x="10609263" y="4884738"/>
          <p14:tracePt t="41192" x="10618788" y="4895850"/>
          <p14:tracePt t="41208" x="10641013" y="4902200"/>
          <p14:tracePt t="41225" x="10656888" y="4922838"/>
          <p14:tracePt t="41242" x="10690225" y="4949825"/>
          <p14:tracePt t="41258" x="10717213" y="4972050"/>
          <p14:tracePt t="41276" x="10744200" y="4987925"/>
          <p14:tracePt t="41293" x="10760075" y="4994275"/>
          <p14:tracePt t="41310" x="10787063" y="4999038"/>
          <p14:tracePt t="41325" x="10791825" y="4999038"/>
          <p14:tracePt t="41342" x="10809288" y="4999038"/>
          <p14:tracePt t="41359" x="10825163" y="4999038"/>
          <p14:tracePt t="41364" x="10829925" y="4999038"/>
          <p14:tracePt t="41375" x="10841038" y="4999038"/>
          <p14:tracePt t="41392" x="10856913" y="4999038"/>
          <p14:tracePt t="41408" x="10879138" y="4999038"/>
          <p14:tracePt t="41425" x="10926763" y="4999038"/>
          <p14:tracePt t="41442" x="10960100" y="4999038"/>
          <p14:tracePt t="41458" x="11063288" y="4949825"/>
          <p14:tracePt t="41475" x="11083925" y="4938713"/>
          <p14:tracePt t="41492" x="11110913" y="4922838"/>
          <p14:tracePt t="41508" x="11137900" y="4902200"/>
          <p14:tracePt t="41527" x="11171238" y="4879975"/>
          <p14:tracePt t="41542" x="11202988" y="4868863"/>
          <p14:tracePt t="41559" x="11218863" y="4848225"/>
          <p14:tracePt t="41575" x="11256963" y="4830763"/>
          <p14:tracePt t="41592" x="11295063" y="4794250"/>
          <p14:tracePt t="41608" x="11333163" y="4776788"/>
          <p14:tracePt t="41625" x="11371263" y="4729163"/>
          <p14:tracePt t="41642" x="11403013" y="4713288"/>
          <p14:tracePt t="41658" x="11461750" y="4657725"/>
          <p14:tracePt t="41675" x="11488738" y="4625975"/>
          <p14:tracePt t="41692" x="11506200" y="4614863"/>
          <p14:tracePt t="41708" x="11515725" y="4598988"/>
          <p14:tracePt t="41725" x="11522075" y="4594225"/>
          <p14:tracePt t="41742" x="11537950" y="4572000"/>
          <p14:tracePt t="41758" x="11553825" y="4549775"/>
          <p14:tracePt t="41775" x="11564938" y="4518025"/>
          <p14:tracePt t="41794" x="11580813" y="4479925"/>
          <p14:tracePt t="41808" x="11591925" y="4468813"/>
          <p14:tracePt t="41825" x="11603038" y="4452938"/>
          <p14:tracePt t="41842" x="11607800" y="4430713"/>
          <p14:tracePt t="41858" x="11607800" y="4421188"/>
          <p14:tracePt t="41863" x="11618913" y="4403725"/>
          <p14:tracePt t="41875" x="11630025" y="4387850"/>
          <p14:tracePt t="41892" x="11634788" y="4371975"/>
          <p14:tracePt t="41909" x="11641138" y="4367213"/>
          <p14:tracePt t="41925" x="11641138" y="4356100"/>
          <p14:tracePt t="41942" x="11652250" y="4322763"/>
          <p14:tracePt t="41958" x="11657013" y="4306888"/>
          <p14:tracePt t="41975" x="11668125" y="4264025"/>
          <p14:tracePt t="41992" x="11672888" y="4252913"/>
          <p14:tracePt t="42008" x="11672888" y="4237038"/>
          <p14:tracePt t="42027" x="11688763" y="4210050"/>
          <p14:tracePt t="42042" x="11688763" y="4194175"/>
          <p14:tracePt t="42058" x="11695113" y="4171950"/>
          <p14:tracePt t="42076" x="11699875" y="4140200"/>
          <p14:tracePt t="42092" x="11706225" y="4122738"/>
          <p14:tracePt t="42109" x="11706225" y="4086225"/>
          <p14:tracePt t="42125" x="11706225" y="4064000"/>
          <p14:tracePt t="42142" x="11706225" y="4021138"/>
          <p14:tracePt t="42158" x="11706225" y="3987800"/>
          <p14:tracePt t="42175" x="11706225" y="3967163"/>
          <p14:tracePt t="42192" x="11706225" y="3922713"/>
          <p14:tracePt t="42209" x="11706225" y="3886200"/>
          <p14:tracePt t="42225" x="11706225" y="3868738"/>
          <p14:tracePt t="42242" x="11706225" y="3848100"/>
          <p14:tracePt t="42259" x="11706225" y="3798888"/>
          <p14:tracePt t="42275" x="11706225" y="3767138"/>
          <p14:tracePt t="42292" x="11706225" y="3744913"/>
          <p14:tracePt t="42309" x="11706225" y="3729038"/>
          <p14:tracePt t="42325" x="11706225" y="3686175"/>
          <p14:tracePt t="42342" x="11706225" y="3648075"/>
          <p14:tracePt t="42358" x="11706225" y="3621088"/>
          <p14:tracePt t="42375" x="11706225" y="3594100"/>
          <p14:tracePt t="42392" x="11706225" y="3540125"/>
          <p14:tracePt t="42408" x="11706225" y="3486150"/>
          <p14:tracePt t="42425" x="11706225" y="3463925"/>
          <p14:tracePt t="42442" x="11706225" y="3425825"/>
          <p14:tracePt t="42458" x="11706225" y="3409950"/>
          <p14:tracePt t="42475" x="11706225" y="3371850"/>
          <p14:tracePt t="42492" x="11706225" y="3333750"/>
          <p14:tracePt t="42508" x="11706225" y="3324225"/>
          <p14:tracePt t="42525" x="11706225" y="3290888"/>
          <p14:tracePt t="42542" x="11706225" y="3275013"/>
          <p14:tracePt t="42559" x="11706225" y="3252788"/>
          <p14:tracePt t="42575" x="11706225" y="3232150"/>
          <p14:tracePt t="42593" x="11706225" y="3221038"/>
          <p14:tracePt t="42608" x="11706225" y="3209925"/>
          <p14:tracePt t="42625" x="11706225" y="3198813"/>
          <p14:tracePt t="42736" x="11706225" y="3194050"/>
          <p14:tracePt t="42762" x="11706225" y="3189288"/>
          <p14:tracePt t="42771" x="11706225" y="3182938"/>
          <p14:tracePt t="42801" x="11695113" y="3182938"/>
          <p14:tracePt t="42810" x="11688763" y="3182938"/>
          <p14:tracePt t="42822" x="11684000" y="3182938"/>
          <p14:tracePt t="42858" x="11679238" y="3182938"/>
          <p14:tracePt t="42872" x="11672888" y="3182938"/>
          <p14:tracePt t="42883" x="11661775" y="3178175"/>
          <p14:tracePt t="42893" x="11657013" y="3178175"/>
          <p14:tracePt t="42908" x="11634788" y="3167063"/>
          <p14:tracePt t="42925" x="11625263" y="3167063"/>
          <p14:tracePt t="42942" x="11607800" y="3167063"/>
          <p14:tracePt t="42958" x="11580813" y="3144838"/>
          <p14:tracePt t="42975" x="11571288" y="3140075"/>
          <p14:tracePt t="42992" x="11564938" y="3133725"/>
          <p14:tracePt t="43008" x="11553825" y="3128963"/>
          <p14:tracePt t="43026" x="11542713" y="3117850"/>
          <p14:tracePt t="43042" x="11542713" y="3101975"/>
          <p14:tracePt t="43059" x="11526838" y="3090863"/>
          <p14:tracePt t="43075" x="11526838" y="3086100"/>
          <p14:tracePt t="43091" x="11499850" y="3052763"/>
          <p14:tracePt t="43108" x="11495088" y="3043238"/>
          <p14:tracePt t="43125" x="11479213" y="3016250"/>
          <p14:tracePt t="43142" x="11461750" y="3005138"/>
          <p14:tracePt t="43158" x="11441113" y="2982913"/>
          <p14:tracePt t="43175" x="11434763" y="2967038"/>
          <p14:tracePt t="43192" x="11414125" y="2944813"/>
          <p14:tracePt t="43208" x="11398250" y="2928938"/>
          <p14:tracePt t="43225" x="11364913" y="2906713"/>
          <p14:tracePt t="43242" x="11337925" y="2890838"/>
          <p14:tracePt t="43258" x="11317288" y="2874963"/>
          <p14:tracePt t="43276" x="11295063" y="2852738"/>
          <p14:tracePt t="43293" x="11261725" y="2836863"/>
          <p14:tracePt t="43309" x="11245850" y="2825750"/>
          <p14:tracePt t="43325" x="11229975" y="2816225"/>
          <p14:tracePt t="43342" x="11214100" y="2805113"/>
          <p14:tracePt t="43359" x="11176000" y="2789238"/>
          <p14:tracePt t="43375" x="11144250" y="2767013"/>
          <p14:tracePt t="43392" x="11117263" y="2755900"/>
          <p14:tracePt t="43408" x="11072813" y="2735263"/>
          <p14:tracePt t="43425" x="11056938" y="2724150"/>
          <p14:tracePt t="43442" x="11029950" y="2708275"/>
          <p14:tracePt t="43458" x="11007725" y="2701925"/>
          <p14:tracePt t="43475" x="10975975" y="2701925"/>
          <p14:tracePt t="43492" x="10948988" y="2690813"/>
          <p14:tracePt t="43508" x="10926763" y="2686050"/>
          <p14:tracePt t="43525" x="10868025" y="2686050"/>
          <p14:tracePt t="43543" x="10845800" y="2674938"/>
          <p14:tracePt t="43558" x="10836275" y="2674938"/>
          <p14:tracePt t="43576" x="10802938" y="2663825"/>
          <p14:tracePt t="43591" x="10771188" y="2659063"/>
          <p14:tracePt t="43608" x="10744200" y="2659063"/>
          <p14:tracePt t="43626" x="10721975" y="2652713"/>
          <p14:tracePt t="43642" x="10690225" y="2647950"/>
          <p14:tracePt t="43658" x="10656888" y="2643188"/>
          <p14:tracePt t="43675" x="10629900" y="2636838"/>
          <p14:tracePt t="43692" x="10602913" y="2632075"/>
          <p14:tracePt t="43708" x="10587038" y="2632075"/>
          <p14:tracePt t="43725" x="10560050" y="2632075"/>
          <p14:tracePt t="43741" x="10548938" y="2625725"/>
          <p14:tracePt t="43758" x="10526713" y="2625725"/>
          <p14:tracePt t="43775" x="10510838" y="2625725"/>
          <p14:tracePt t="43794" x="10483850" y="2625725"/>
          <p14:tracePt t="43809" x="10463213" y="2625725"/>
          <p14:tracePt t="43825" x="10436225" y="2625725"/>
          <p14:tracePt t="43842" x="10418763" y="2625725"/>
          <p14:tracePt t="43858" x="10409238" y="2625725"/>
          <p14:tracePt t="43875" x="10398125" y="2625725"/>
          <p14:tracePt t="43892" x="10391775" y="2625725"/>
          <p14:tracePt t="43908" x="10375900" y="2625725"/>
          <p14:tracePt t="43925" x="10355263" y="2636838"/>
          <p14:tracePt t="43942" x="10348913" y="2636838"/>
          <p14:tracePt t="43958" x="10337800" y="2643188"/>
          <p14:tracePt t="43975" x="10328275" y="2659063"/>
          <p14:tracePt t="43992" x="10317163" y="2670175"/>
          <p14:tracePt t="44008" x="10310813" y="2681288"/>
          <p14:tracePt t="44027" x="10294938" y="2701925"/>
          <p14:tracePt t="44042" x="10283825" y="2708275"/>
          <p14:tracePt t="44059" x="10283825" y="2717800"/>
          <p14:tracePt t="44075" x="10279063" y="2735263"/>
          <p14:tracePt t="44092" x="10263188" y="2762250"/>
          <p14:tracePt t="44109" x="10256838" y="2771775"/>
          <p14:tracePt t="44125" x="10256838" y="2778125"/>
          <p14:tracePt t="44142" x="10252075" y="2809875"/>
          <p14:tracePt t="44158" x="10245725" y="2843213"/>
          <p14:tracePt t="44175" x="10245725" y="2870200"/>
          <p14:tracePt t="44192" x="10240963" y="2897188"/>
          <p14:tracePt t="44208" x="10240963" y="2913063"/>
          <p14:tracePt t="44225" x="10240963" y="2951163"/>
          <p14:tracePt t="44241" x="10240963" y="2971800"/>
          <p14:tracePt t="44259" x="10240963" y="3005138"/>
          <p14:tracePt t="44276" x="10240963" y="3043238"/>
          <p14:tracePt t="44293" x="10240963" y="3063875"/>
          <p14:tracePt t="44310" x="10240963" y="3097213"/>
          <p14:tracePt t="44325" x="10240963" y="3106738"/>
          <p14:tracePt t="44342" x="10240963" y="3117850"/>
          <p14:tracePt t="44359" x="10240963" y="3155950"/>
          <p14:tracePt t="44363" x="10240963" y="3167063"/>
          <p14:tracePt t="44375" x="10240963" y="3171825"/>
          <p14:tracePt t="44392" x="10240963" y="3205163"/>
          <p14:tracePt t="44408" x="10240963" y="3216275"/>
          <p14:tracePt t="44425" x="10240963" y="3243263"/>
          <p14:tracePt t="44442" x="10240963" y="3263900"/>
          <p14:tracePt t="44458" x="10240963" y="3286125"/>
          <p14:tracePt t="44475" x="10240963" y="3306763"/>
          <p14:tracePt t="44492" x="10240963" y="3328988"/>
          <p14:tracePt t="44508" x="10240963" y="3355975"/>
          <p14:tracePt t="44525" x="10240963" y="3387725"/>
          <p14:tracePt t="44542" x="10240963" y="3409950"/>
          <p14:tracePt t="44558" x="10240963" y="3436938"/>
          <p14:tracePt t="44576" x="10245725" y="3486150"/>
          <p14:tracePt t="44592" x="10252075" y="3497263"/>
          <p14:tracePt t="44609" x="10252075" y="3506788"/>
          <p14:tracePt t="44625" x="10252075" y="3533775"/>
          <p14:tracePt t="44642" x="10252075" y="3567113"/>
          <p14:tracePt t="44658" x="10263188" y="3587750"/>
          <p14:tracePt t="44675" x="10267950" y="3614738"/>
          <p14:tracePt t="44692" x="10272713" y="3636963"/>
          <p14:tracePt t="44708" x="10272713" y="3641725"/>
          <p14:tracePt t="44725" x="10279063" y="3668713"/>
          <p14:tracePt t="44742" x="10283825" y="3690938"/>
          <p14:tracePt t="44758" x="10290175" y="3706813"/>
          <p14:tracePt t="44777" x="10290175" y="3733800"/>
          <p14:tracePt t="44793" x="10301288" y="3756025"/>
          <p14:tracePt t="44809" x="10306050" y="3767138"/>
          <p14:tracePt t="44826" x="10310813" y="3778250"/>
          <p14:tracePt t="44842" x="10321925" y="3787775"/>
          <p14:tracePt t="44859" x="10333038" y="3814763"/>
          <p14:tracePt t="44875" x="10333038" y="3821113"/>
          <p14:tracePt t="44892" x="10348913" y="3832225"/>
          <p14:tracePt t="44908" x="10355263" y="3836988"/>
          <p14:tracePt t="44925" x="10360025" y="3852863"/>
          <p14:tracePt t="44942" x="10364788" y="3859213"/>
          <p14:tracePt t="44958" x="10375900" y="3863975"/>
          <p14:tracePt t="44975" x="10387013" y="3868738"/>
          <p14:tracePt t="44992" x="10409238" y="3875088"/>
          <p14:tracePt t="45009" x="10425113" y="3879850"/>
          <p14:tracePt t="45027" x="10440988" y="3879850"/>
          <p14:tracePt t="45042" x="10456863" y="3879850"/>
          <p14:tracePt t="45059" x="10472738" y="3895725"/>
          <p14:tracePt t="45075" x="10490200" y="3902075"/>
          <p14:tracePt t="45092" x="10494963" y="3902075"/>
          <p14:tracePt t="45108" x="10499725" y="3902075"/>
          <p14:tracePt t="45125" x="10533063" y="3917950"/>
          <p14:tracePt t="45142" x="10537825" y="3917950"/>
          <p14:tracePt t="45158" x="10548938" y="3917950"/>
          <p14:tracePt t="45175" x="10575925" y="3929063"/>
          <p14:tracePt t="45208" x="10591800" y="3940175"/>
          <p14:tracePt t="45225" x="10614025" y="3944938"/>
          <p14:tracePt t="45242" x="10625138" y="3956050"/>
          <p14:tracePt t="45258" x="10636250" y="3956050"/>
          <p14:tracePt t="45277" x="10645775" y="3956050"/>
          <p14:tracePt t="45292" x="10656888" y="3960813"/>
          <p14:tracePt t="45309" x="10668000" y="3960813"/>
          <p14:tracePt t="45325" x="10683875" y="3960813"/>
          <p14:tracePt t="45342" x="10699750" y="3960813"/>
          <p14:tracePt t="45359" x="10726738" y="3960813"/>
          <p14:tracePt t="45375" x="10737850" y="3960813"/>
          <p14:tracePt t="45392" x="10744200" y="3960813"/>
          <p14:tracePt t="45409" x="10764838" y="3960813"/>
          <p14:tracePt t="45425" x="10787063" y="3960813"/>
          <p14:tracePt t="45458" x="10798175" y="3960813"/>
          <p14:tracePt t="45475" x="10802938" y="3960813"/>
          <p14:tracePt t="45508" x="10809288" y="3960813"/>
          <p14:tracePt t="45698" x="10814050" y="3960813"/>
          <p14:tracePt t="45703" x="10818813" y="3960813"/>
          <p14:tracePt t="45728" x="10829925" y="3960813"/>
          <p14:tracePt t="45770" x="10836275" y="3960813"/>
          <p14:tracePt t="45774" x="10841038" y="3960813"/>
          <p14:tracePt t="45790" x="10845800" y="3956050"/>
          <p14:tracePt t="45804" x="10856913" y="3944938"/>
          <p14:tracePt t="45850" x="10863263" y="3944938"/>
          <p14:tracePt t="46141" x="10868025" y="3944938"/>
          <p14:tracePt t="46146" x="10868025" y="3951288"/>
          <p14:tracePt t="46161" x="10868025" y="3960813"/>
          <p14:tracePt t="46175" x="10863263" y="3971925"/>
          <p14:tracePt t="46192" x="10863263" y="3983038"/>
          <p14:tracePt t="46208" x="10863263" y="3998913"/>
          <p14:tracePt t="46225" x="10856913" y="4005263"/>
          <p14:tracePt t="46242" x="10856913" y="4010025"/>
          <p14:tracePt t="46391" x="10863263" y="4005263"/>
          <p14:tracePt t="46408" x="10872788" y="3987800"/>
          <p14:tracePt t="46942" x="10879138" y="3987800"/>
          <p14:tracePt t="46958" x="10883900" y="3983038"/>
          <p14:tracePt t="46972" x="10890250" y="3978275"/>
          <p14:tracePt t="46989" x="10899775" y="3967163"/>
          <p14:tracePt t="47003" x="10906125" y="3960813"/>
          <p14:tracePt t="47012" x="10906125" y="3956050"/>
          <p14:tracePt t="47026" x="10910888" y="3944938"/>
          <p14:tracePt t="47043" x="10926763" y="3940175"/>
          <p14:tracePt t="47075" x="10953750" y="3917950"/>
          <p14:tracePt t="47109" x="11002963" y="3875088"/>
          <p14:tracePt t="47142" x="11007725" y="3868738"/>
          <p14:tracePt t="49667" x="11014075" y="3868738"/>
          <p14:tracePt t="49676" x="11018838" y="3863975"/>
          <p14:tracePt t="49683" x="11018838" y="3852863"/>
          <p14:tracePt t="49693" x="11029950" y="3841750"/>
          <p14:tracePt t="49709" x="11034713" y="3821113"/>
          <p14:tracePt t="49725" x="11041063" y="3798888"/>
          <p14:tracePt t="49742" x="11045825" y="3783013"/>
          <p14:tracePt t="49776" x="11068050" y="3729038"/>
          <p14:tracePt t="49809" x="11090275" y="3668713"/>
          <p14:tracePt t="49843" x="11133138" y="3587750"/>
          <p14:tracePt t="49859" x="11144250" y="3571875"/>
          <p14:tracePt t="49875" x="11149013" y="3540125"/>
          <p14:tracePt t="49892" x="11164888" y="3517900"/>
          <p14:tracePt t="49909" x="11180763" y="3479800"/>
          <p14:tracePt t="49925" x="11187113" y="3459163"/>
          <p14:tracePt t="49942" x="11187113" y="3448050"/>
          <p14:tracePt t="49958" x="11187113" y="3436938"/>
          <p14:tracePt t="50037" x="11187113" y="3432175"/>
          <p14:tracePt t="50203" x="11187113" y="3425825"/>
          <p14:tracePt t="50406" x="11149013" y="3425825"/>
          <p14:tracePt t="50425" x="11099800" y="3425825"/>
          <p14:tracePt t="50442" x="11056938" y="3414713"/>
          <p14:tracePt t="50458" x="10922000" y="3387725"/>
          <p14:tracePt t="50492" x="10863263" y="3382963"/>
          <p14:tracePt t="50526" x="10852150" y="3382963"/>
          <p14:tracePt t="50559" x="10836275" y="3382963"/>
          <p14:tracePt t="50576" x="10818813" y="3382963"/>
          <p14:tracePt t="50593" x="10764838" y="3394075"/>
          <p14:tracePt t="50609" x="10753725" y="3394075"/>
          <p14:tracePt t="50625" x="10744200" y="3394075"/>
          <p14:tracePt t="50642" x="10733088" y="3398838"/>
          <p14:tracePt t="50658" x="10690225" y="3409950"/>
          <p14:tracePt t="50675" x="10663238" y="3409950"/>
          <p14:tracePt t="50692" x="10625138" y="3409950"/>
          <p14:tracePt t="50708" x="10587038" y="3421063"/>
          <p14:tracePt t="50725" x="10564813" y="3421063"/>
          <p14:tracePt t="50742" x="10555288" y="3421063"/>
          <p14:tracePt t="50759" x="10548938" y="3436938"/>
          <p14:tracePt t="50849" x="10537825" y="3443288"/>
          <p14:tracePt t="50873" x="10533063" y="3443288"/>
          <p14:tracePt t="50995" x="10533063" y="3448050"/>
          <p14:tracePt t="50999" x="10533063" y="3452813"/>
          <p14:tracePt t="51008" x="10533063" y="3459163"/>
          <p14:tracePt t="51025" x="10544175" y="3479800"/>
          <p14:tracePt t="51043" x="10575925" y="3497263"/>
          <p14:tracePt t="51059" x="10598150" y="3506788"/>
          <p14:tracePt t="51076" x="10629900" y="3513138"/>
          <p14:tracePt t="51092" x="10683875" y="3533775"/>
          <p14:tracePt t="51109" x="10721975" y="3540125"/>
          <p14:tracePt t="51125" x="10798175" y="3556000"/>
          <p14:tracePt t="51142" x="10818813" y="3556000"/>
          <p14:tracePt t="51159" x="10841038" y="3556000"/>
          <p14:tracePt t="51175" x="10890250" y="3567113"/>
          <p14:tracePt t="51192" x="10922000" y="3578225"/>
          <p14:tracePt t="51209" x="10960100" y="3587750"/>
          <p14:tracePt t="51225" x="10980738" y="3587750"/>
          <p14:tracePt t="51242" x="11014075" y="3594100"/>
          <p14:tracePt t="51258" x="11041063" y="3594100"/>
          <p14:tracePt t="51276" x="11045825" y="3598863"/>
          <p14:tracePt t="51292" x="11063288" y="3605213"/>
          <p14:tracePt t="51309" x="11068050" y="3609975"/>
          <p14:tracePt t="51325" x="11072813" y="3614738"/>
          <p14:tracePt t="51342" x="11083925" y="3621088"/>
          <p14:tracePt t="51359" x="11099800" y="3641725"/>
          <p14:tracePt t="51366" x="11099800" y="3652838"/>
          <p14:tracePt t="51375" x="11106150" y="3659188"/>
          <p14:tracePt t="51393" x="11106150" y="3686175"/>
          <p14:tracePt t="51409" x="11106150" y="3740150"/>
          <p14:tracePt t="51425" x="11106150" y="3787775"/>
          <p14:tracePt t="51442" x="11106150" y="3852863"/>
          <p14:tracePt t="51459" x="11106150" y="3863975"/>
          <p14:tracePt t="51475" x="11106150" y="3906838"/>
          <p14:tracePt t="51492" x="11106150" y="3929063"/>
          <p14:tracePt t="51508" x="11106150" y="3951288"/>
          <p14:tracePt t="51526" x="11106150" y="3994150"/>
          <p14:tracePt t="51542" x="11099800" y="4010025"/>
          <p14:tracePt t="51559" x="11095038" y="4014788"/>
          <p14:tracePt t="51575" x="11083925" y="4037013"/>
          <p14:tracePt t="51592" x="11079163" y="4048125"/>
          <p14:tracePt t="51609" x="11045825" y="4086225"/>
          <p14:tracePt t="51625" x="11041063" y="4090988"/>
          <p14:tracePt t="51642" x="11025188" y="4102100"/>
          <p14:tracePt t="51659" x="10998200" y="4113213"/>
          <p14:tracePt t="51675" x="10980738" y="4117975"/>
          <p14:tracePt t="51692" x="10948988" y="4140200"/>
          <p14:tracePt t="51708" x="10922000" y="4144963"/>
          <p14:tracePt t="51725" x="10910888" y="4149725"/>
          <p14:tracePt t="51742" x="10883900" y="4156075"/>
          <p14:tracePt t="51759" x="10868025" y="4156075"/>
          <p14:tracePt t="51775" x="10829925" y="4156075"/>
          <p14:tracePt t="51792" x="10802938" y="4160838"/>
          <p14:tracePt t="51809" x="10775950" y="4160838"/>
          <p14:tracePt t="51825" x="10733088" y="4160838"/>
          <p14:tracePt t="51842" x="10706100" y="4160838"/>
          <p14:tracePt t="51859" x="10672763" y="4160838"/>
          <p14:tracePt t="51863" x="10656888" y="4160838"/>
          <p14:tracePt t="51875" x="10625138" y="4160838"/>
          <p14:tracePt t="51892" x="10602913" y="4156075"/>
          <p14:tracePt t="51909" x="10526713" y="4122738"/>
          <p14:tracePt t="51925" x="10499725" y="4122738"/>
          <p14:tracePt t="51942" x="10456863" y="4102100"/>
          <p14:tracePt t="51959" x="10391775" y="4064000"/>
          <p14:tracePt t="51975" x="10355263" y="4048125"/>
          <p14:tracePt t="51992" x="10333038" y="4014788"/>
          <p14:tracePt t="52009" x="10310813" y="3998913"/>
          <p14:tracePt t="52026" x="10301288" y="3967163"/>
          <p14:tracePt t="52042" x="10283825" y="3895725"/>
          <p14:tracePt t="52060" x="10283825" y="3798888"/>
          <p14:tracePt t="52076" x="10267950" y="3659188"/>
          <p14:tracePt t="52092" x="10263188" y="3544888"/>
          <p14:tracePt t="52109" x="10263188" y="3344863"/>
          <p14:tracePt t="52125" x="10252075" y="3144838"/>
          <p14:tracePt t="52142" x="10252075" y="2998788"/>
          <p14:tracePt t="52158" x="10252075" y="2836863"/>
          <p14:tracePt t="52175" x="10267950" y="2681288"/>
          <p14:tracePt t="52192" x="10290175" y="2616200"/>
          <p14:tracePt t="52209" x="10317163" y="2571750"/>
          <p14:tracePt t="52225" x="10344150" y="2540000"/>
          <p14:tracePt t="52242" x="10414000" y="2481263"/>
          <p14:tracePt t="52260" x="10472738" y="2443163"/>
          <p14:tracePt t="52275" x="10537825" y="2420938"/>
          <p14:tracePt t="52292" x="10591800" y="2393950"/>
          <p14:tracePt t="52309" x="10690225" y="2371725"/>
          <p14:tracePt t="52326" x="10744200" y="2362200"/>
          <p14:tracePt t="52342" x="10814050" y="2351088"/>
          <p14:tracePt t="52359" x="10856913" y="2328863"/>
          <p14:tracePt t="52364" x="10890250" y="2328863"/>
          <p14:tracePt t="52375" x="10906125" y="2328863"/>
          <p14:tracePt t="52393" x="10991850" y="2328863"/>
          <p14:tracePt t="52409" x="11034713" y="2328863"/>
          <p14:tracePt t="52425" x="11056938" y="2328863"/>
          <p14:tracePt t="52443" x="11126788" y="2328863"/>
          <p14:tracePt t="52458" x="11133138" y="2328863"/>
          <p14:tracePt t="52475" x="11229975" y="2355850"/>
          <p14:tracePt t="52492" x="11283950" y="2371725"/>
          <p14:tracePt t="52509" x="11326813" y="2393950"/>
          <p14:tracePt t="52525" x="11414125" y="2420938"/>
          <p14:tracePt t="52542" x="11461750" y="2432050"/>
          <p14:tracePt t="52559" x="11483975" y="2459038"/>
          <p14:tracePt t="52576" x="11510963" y="2481263"/>
          <p14:tracePt t="52592" x="11522075" y="2501900"/>
          <p14:tracePt t="52609" x="11553825" y="2535238"/>
          <p14:tracePt t="52625" x="11560175" y="2566988"/>
          <p14:tracePt t="52642" x="11571288" y="2620963"/>
          <p14:tracePt t="52658" x="11580813" y="2647950"/>
          <p14:tracePt t="52675" x="11607800" y="2771775"/>
          <p14:tracePt t="52692" x="11630025" y="2825750"/>
          <p14:tracePt t="52709" x="11641138" y="2886075"/>
          <p14:tracePt t="52725" x="11672888" y="2994025"/>
          <p14:tracePt t="52742" x="11688763" y="3063875"/>
          <p14:tracePt t="52759" x="11706225" y="3128963"/>
          <p14:tracePt t="52776" x="11706225" y="3171825"/>
          <p14:tracePt t="52793" x="11710988" y="3236913"/>
          <p14:tracePt t="52809" x="11710988" y="3286125"/>
          <p14:tracePt t="52825" x="11710988" y="3344863"/>
          <p14:tracePt t="52842" x="11710988" y="3382963"/>
          <p14:tracePt t="52859" x="11710988" y="3425825"/>
          <p14:tracePt t="52865" x="11710988" y="3463925"/>
          <p14:tracePt t="52875" x="11710988" y="3486150"/>
          <p14:tracePt t="52892" x="11710988" y="3529013"/>
          <p14:tracePt t="52908" x="11710988" y="3544888"/>
          <p14:tracePt t="52925" x="11710988" y="3567113"/>
          <p14:tracePt t="52942" x="11710988" y="3587750"/>
          <p14:tracePt t="52959" x="11710988" y="3609975"/>
          <p14:tracePt t="52992" x="11710988" y="3614738"/>
          <p14:tracePt t="53009" x="11706225" y="3625850"/>
          <p14:tracePt t="53027" x="11706225" y="3632200"/>
          <p14:tracePt t="54176" x="11706225" y="3636963"/>
          <p14:tracePt t="54202" x="11699875" y="3636963"/>
          <p14:tracePt t="54212" x="11688763" y="3636963"/>
          <p14:tracePt t="54317" x="11684000" y="3636963"/>
          <p14:tracePt t="54327" x="11679238" y="3636963"/>
          <p14:tracePt t="54338" x="11672888" y="3641725"/>
          <p14:tracePt t="54346" x="11657013" y="3652838"/>
          <p14:tracePt t="54376" x="11641138" y="3659188"/>
          <p14:tracePt t="54408" x="11587163" y="3690938"/>
          <p14:tracePt t="54442" x="11515725" y="3740150"/>
          <p14:tracePt t="54459" x="11488738" y="3756025"/>
          <p14:tracePt t="54475" x="11468100" y="3778250"/>
          <p14:tracePt t="54492" x="11452225" y="3787775"/>
          <p14:tracePt t="54508" x="11441113" y="3805238"/>
          <p14:tracePt t="54526" x="11425238" y="3814763"/>
          <p14:tracePt t="54542" x="11403013" y="3825875"/>
          <p14:tracePt t="54559" x="11380788" y="3852863"/>
          <p14:tracePt t="54576" x="11376025" y="3859213"/>
          <p14:tracePt t="54592" x="11360150" y="3879850"/>
          <p14:tracePt t="54609" x="11344275" y="3902075"/>
          <p14:tracePt t="54626" x="11337925" y="3913188"/>
          <p14:tracePt t="54680" x="11326813" y="3922713"/>
          <p14:tracePt t="54725" x="11317288" y="3929063"/>
          <p14:tracePt t="54739" x="11310938" y="3929063"/>
          <p14:tracePt t="54755" x="11306175" y="3933825"/>
          <p14:tracePt t="54766" x="11299825" y="3944938"/>
          <p14:tracePt t="54786" x="11295063" y="3951288"/>
          <p14:tracePt t="54813" x="11295063" y="3956050"/>
          <p14:tracePt t="54822" x="11288713" y="3956050"/>
          <p14:tracePt t="54831" x="11279188" y="3960813"/>
          <p14:tracePt t="54863" x="11272838" y="3967163"/>
          <p14:tracePt t="54873" x="11268075" y="3967163"/>
          <p14:tracePt t="54888" x="11256963" y="3967163"/>
          <p14:tracePt t="54897" x="11245850" y="3971925"/>
          <p14:tracePt t="54909" x="11225213" y="3978275"/>
          <p14:tracePt t="54925" x="11207750" y="3983038"/>
          <p14:tracePt t="54958" x="11202988" y="3983038"/>
          <p14:tracePt t="54975" x="11187113" y="3987800"/>
          <p14:tracePt t="55009" x="11176000" y="3994150"/>
          <p14:tracePt t="55027" x="11164888" y="3998913"/>
          <p14:tracePt t="55042" x="11160125" y="3998913"/>
          <p14:tracePt t="55059" x="11149013" y="3998913"/>
          <p14:tracePt t="55075" x="11137900" y="3998913"/>
          <p14:tracePt t="55092" x="11133138" y="3998913"/>
          <p14:tracePt t="55109" x="11126788" y="3998913"/>
          <p14:tracePt t="55125" x="11122025" y="3998913"/>
          <p14:tracePt t="55142" x="11117263" y="3998913"/>
          <p14:tracePt t="55158" x="11110913" y="3998913"/>
          <p14:tracePt t="55175" x="11106150" y="3998913"/>
          <p14:tracePt t="55192" x="11099800" y="3998913"/>
          <p14:tracePt t="55250" x="11095038" y="3998913"/>
          <p14:tracePt t="55267" x="11090275" y="3998913"/>
          <p14:tracePt t="55281" x="11083925" y="3998913"/>
          <p14:tracePt t="55307" x="11079163" y="3998913"/>
          <p14:tracePt t="55332" x="11068050" y="3998913"/>
          <p14:tracePt t="55353" x="11056938" y="3998913"/>
          <p14:tracePt t="55364" x="11045825" y="3994150"/>
          <p14:tracePt t="55375" x="11041063" y="3987800"/>
          <p14:tracePt t="55393" x="11025188" y="3983038"/>
          <p14:tracePt t="55408" x="11014075" y="3978275"/>
          <p14:tracePt t="55425" x="11002963" y="3971925"/>
          <p14:tracePt t="55442" x="10987088" y="3960813"/>
          <p14:tracePt t="55459" x="10980738" y="3951288"/>
          <p14:tracePt t="55475" x="10975975" y="3951288"/>
          <p14:tracePt t="55492" x="10964863" y="3944938"/>
          <p14:tracePt t="55526" x="10960100" y="3940175"/>
          <p14:tracePt t="55558" x="10953750" y="3933825"/>
          <p14:tracePt t="55614" x="10948988" y="3929063"/>
          <p14:tracePt t="55625" x="10937875" y="3922713"/>
          <p14:tracePt t="55642" x="10933113" y="3922713"/>
          <p14:tracePt t="55659" x="10926763" y="3922713"/>
          <p14:tracePt t="55679" x="10922000" y="3922713"/>
          <p14:tracePt t="55692" x="10906125" y="3917950"/>
          <p14:tracePt t="55708" x="10895013" y="3917950"/>
          <p14:tracePt t="55725" x="10890250" y="3906838"/>
          <p14:tracePt t="55742" x="10868025" y="3906838"/>
          <p14:tracePt t="55758" x="10856913" y="3902075"/>
          <p14:tracePt t="55776" x="10852150" y="3895725"/>
          <p14:tracePt t="55809" x="10845800" y="3890963"/>
          <p14:tracePt t="55841" x="10836275" y="3879850"/>
          <p14:tracePt t="55860" x="10829925" y="3875088"/>
          <p14:tracePt t="55901" x="10818813" y="3875088"/>
          <p14:tracePt t="55905" x="10814050" y="3868738"/>
          <p14:tracePt t="55917" x="10809288" y="3852863"/>
          <p14:tracePt t="55956" x="10802938" y="3841750"/>
          <p14:tracePt t="55976" x="10798175" y="3836988"/>
          <p14:tracePt t="56012" x="10791825" y="3832225"/>
          <p14:tracePt t="56022" x="10791825" y="3814763"/>
          <p14:tracePt t="56038" x="10791825" y="3810000"/>
          <p14:tracePt t="56049" x="10791825" y="3805238"/>
          <p14:tracePt t="56059" x="10791825" y="3798888"/>
          <p14:tracePt t="56076" x="10791825" y="3783013"/>
          <p14:tracePt t="56092" x="10787063" y="3771900"/>
          <p14:tracePt t="56108" x="10780713" y="3767138"/>
          <p14:tracePt t="56139" x="10780713" y="3760788"/>
          <p14:tracePt t="56156" x="10780713" y="3756025"/>
          <p14:tracePt t="56162" x="10780713" y="3751263"/>
          <p14:tracePt t="56177" x="10780713" y="3744913"/>
          <p14:tracePt t="56192" x="10780713" y="3740150"/>
          <p14:tracePt t="56209" x="10780713" y="3729038"/>
          <p14:tracePt t="56225" x="10780713" y="3717925"/>
          <p14:tracePt t="56363" x="10775950" y="3702050"/>
          <p14:tracePt t="56376" x="10771188" y="3697288"/>
          <p14:tracePt t="56390" x="10764838" y="3686175"/>
          <p14:tracePt t="56402" x="10764838" y="3679825"/>
          <p14:tracePt t="56409" x="10764838" y="3675063"/>
          <p14:tracePt t="56425" x="10760075" y="3675063"/>
          <p14:tracePt t="56442" x="10753725" y="3668713"/>
          <p14:tracePt t="56458" x="10753725" y="3659188"/>
          <p14:tracePt t="56476" x="10748963" y="3641725"/>
          <p14:tracePt t="56492" x="10737850" y="3632200"/>
          <p14:tracePt t="56510" x="10733088" y="3625850"/>
          <p14:tracePt t="56527" x="10733088" y="3621088"/>
          <p14:tracePt t="56542" x="10733088" y="3614738"/>
          <p14:tracePt t="56559" x="10733088" y="3598863"/>
          <p14:tracePt t="56575" x="10733088" y="3594100"/>
          <p14:tracePt t="56592" x="10726738" y="3587750"/>
          <p14:tracePt t="56632" x="10726738" y="3582988"/>
          <p14:tracePt t="56638" x="10721975" y="3578225"/>
          <p14:tracePt t="56711" x="10721975" y="3571875"/>
          <p14:tracePt t="56737" x="10721975" y="3567113"/>
          <p14:tracePt t="56747" x="10721975" y="3556000"/>
          <p14:tracePt t="56783" x="10721975" y="3551238"/>
          <p14:tracePt t="58382" x="10721975" y="3540125"/>
          <p14:tracePt t="58390" x="10721975" y="3533775"/>
          <p14:tracePt t="58402" x="10733088" y="3524250"/>
          <p14:tracePt t="58411" x="10737850" y="3513138"/>
          <p14:tracePt t="58425" x="10753725" y="3475038"/>
          <p14:tracePt t="58442" x="10771188" y="3448050"/>
          <p14:tracePt t="58459" x="10780713" y="3443288"/>
          <p14:tracePt t="58492" x="10814050" y="3351213"/>
          <p14:tracePt t="58526" x="10845800" y="3313113"/>
          <p14:tracePt t="58559" x="10890250" y="3248025"/>
          <p14:tracePt t="58576" x="10899775" y="3232150"/>
          <p14:tracePt t="58592" x="10910888" y="3198813"/>
          <p14:tracePt t="58609" x="10917238" y="3198813"/>
          <p14:tracePt t="58626" x="10937875" y="3182938"/>
          <p14:tracePt t="58643" x="10944225" y="3167063"/>
          <p14:tracePt t="58675" x="10960100" y="3151188"/>
          <p14:tracePt t="58695" x="10964863" y="3144838"/>
          <p14:tracePt t="58709" x="10971213" y="3133725"/>
          <p14:tracePt t="58725" x="10987088" y="3117850"/>
          <p14:tracePt t="58743" x="11007725" y="3074988"/>
          <p14:tracePt t="58759" x="11029950" y="3048000"/>
          <p14:tracePt t="58776" x="11034713" y="3025775"/>
          <p14:tracePt t="58792" x="11045825" y="3021013"/>
          <p14:tracePt t="58810" x="11045825" y="3016250"/>
          <p14:tracePt t="58882" x="11045825" y="3009900"/>
          <p14:tracePt t="58908" x="11041063" y="3009900"/>
          <p14:tracePt t="58913" x="11029950" y="3009900"/>
          <p14:tracePt t="58925" x="11007725" y="3009900"/>
          <p14:tracePt t="58942" x="10998200" y="3009900"/>
          <p14:tracePt t="58959" x="10980738" y="3016250"/>
          <p14:tracePt t="58975" x="10975975" y="3021013"/>
          <p14:tracePt t="58992" x="10964863" y="3043238"/>
          <p14:tracePt t="59009" x="10964863" y="3048000"/>
          <p14:tracePt t="59026" x="10964863" y="3052763"/>
          <p14:tracePt t="59117" x="10960100" y="3059113"/>
          <p14:tracePt t="59139" x="10953750" y="3059113"/>
          <p14:tracePt t="59149" x="10944225" y="3063875"/>
          <p14:tracePt t="59279" x="10944225" y="3059113"/>
          <p14:tracePt t="59295" x="10944225" y="3052763"/>
          <p14:tracePt t="59304" x="10948988" y="3043238"/>
          <p14:tracePt t="59326" x="10948988" y="3036888"/>
          <p14:tracePt t="59445" x="10948988" y="3048000"/>
          <p14:tracePt t="59456" x="10948988" y="3052763"/>
          <p14:tracePt t="59475" x="10948988" y="3059113"/>
          <p14:tracePt t="60172" x="10944225" y="3063875"/>
          <p14:tracePt t="60184" x="10933113" y="3070225"/>
          <p14:tracePt t="60193" x="10926763" y="3070225"/>
          <p14:tracePt t="60198" x="10922000" y="3070225"/>
          <p14:tracePt t="60209" x="10917238" y="3070225"/>
          <p14:tracePt t="60226" x="10890250" y="3070225"/>
          <p14:tracePt t="60242" x="10883900" y="3079750"/>
          <p14:tracePt t="60277" x="10868025" y="3086100"/>
          <p14:tracePt t="60309" x="10841038" y="3101975"/>
          <p14:tracePt t="60342" x="10825163" y="3133725"/>
          <p14:tracePt t="60359" x="10825163" y="3140075"/>
          <p14:tracePt t="60376" x="10818813" y="3144838"/>
          <p14:tracePt t="60392" x="10814050" y="3151188"/>
          <p14:tracePt t="60408" x="10802938" y="3155950"/>
          <p14:tracePt t="60425" x="10791825" y="3171825"/>
          <p14:tracePt t="60442" x="10771188" y="3189288"/>
          <p14:tracePt t="60459" x="10753725" y="3205163"/>
          <p14:tracePt t="60476" x="10726738" y="3225800"/>
          <p14:tracePt t="60492" x="10710863" y="3243263"/>
          <p14:tracePt t="60509" x="10694988" y="3259138"/>
          <p14:tracePt t="60525" x="10690225" y="3259138"/>
          <p14:tracePt t="60543" x="10679113" y="3259138"/>
          <p14:tracePt t="60559" x="10663238" y="3259138"/>
          <p14:tracePt t="60576" x="10645775" y="3259138"/>
          <p14:tracePt t="60592" x="10636250" y="3259138"/>
          <p14:tracePt t="60609" x="10614025" y="3259138"/>
          <p14:tracePt t="60625" x="10598150" y="3259138"/>
          <p14:tracePt t="60642" x="10582275" y="3252788"/>
          <p14:tracePt t="60659" x="10564813" y="3236913"/>
          <p14:tracePt t="60676" x="10548938" y="3205163"/>
          <p14:tracePt t="60692" x="10544175" y="3189288"/>
          <p14:tracePt t="60709" x="10533063" y="3155950"/>
          <p14:tracePt t="60725" x="10517188" y="3101975"/>
          <p14:tracePt t="60742" x="10517188" y="3079750"/>
          <p14:tracePt t="60759" x="10494963" y="3048000"/>
          <p14:tracePt t="60778" x="10494963" y="3009900"/>
          <p14:tracePt t="60792" x="10490200" y="2978150"/>
          <p14:tracePt t="60809" x="10490200" y="2944813"/>
          <p14:tracePt t="60826" x="10490200" y="2901950"/>
          <p14:tracePt t="60842" x="10490200" y="2874963"/>
          <p14:tracePt t="60859" x="10483850" y="2832100"/>
          <p14:tracePt t="60864" x="10483850" y="2809875"/>
          <p14:tracePt t="60876" x="10483850" y="2798763"/>
          <p14:tracePt t="60892" x="10483850" y="2762250"/>
          <p14:tracePt t="60909" x="10483850" y="2735263"/>
          <p14:tracePt t="60925" x="10483850" y="2708275"/>
          <p14:tracePt t="60943" x="10483850" y="2670175"/>
          <p14:tracePt t="60959" x="10483850" y="2647950"/>
          <p14:tracePt t="60975" x="10483850" y="2625725"/>
          <p14:tracePt t="60992" x="10494963" y="2620963"/>
          <p14:tracePt t="61009" x="10517188" y="2582863"/>
          <p14:tracePt t="61026" x="10526713" y="2571750"/>
          <p14:tracePt t="61043" x="10537825" y="2555875"/>
          <p14:tracePt t="61059" x="10555288" y="2540000"/>
          <p14:tracePt t="61076" x="10560050" y="2535238"/>
          <p14:tracePt t="61092" x="10587038" y="2513013"/>
          <p14:tracePt t="61109" x="10609263" y="2497138"/>
          <p14:tracePt t="61125" x="10625138" y="2497138"/>
          <p14:tracePt t="61142" x="10668000" y="2474913"/>
          <p14:tracePt t="61159" x="10717213" y="2463800"/>
          <p14:tracePt t="61175" x="10760075" y="2454275"/>
          <p14:tracePt t="61192" x="10787063" y="2436813"/>
          <p14:tracePt t="61209" x="10825163" y="2432050"/>
          <p14:tracePt t="61225" x="10836275" y="2432050"/>
          <p14:tracePt t="61242" x="10883900" y="2420938"/>
          <p14:tracePt t="61259" x="10910888" y="2420938"/>
          <p14:tracePt t="61278" x="10960100" y="2409825"/>
          <p14:tracePt t="61292" x="10987088" y="2409825"/>
          <p14:tracePt t="61309" x="11018838" y="2409825"/>
          <p14:tracePt t="61326" x="11034713" y="2409825"/>
          <p14:tracePt t="61342" x="11068050" y="2409825"/>
          <p14:tracePt t="61359" x="11106150" y="2420938"/>
          <p14:tracePt t="61376" x="11122025" y="2427288"/>
          <p14:tracePt t="61392" x="11164888" y="2436813"/>
          <p14:tracePt t="61409" x="11198225" y="2459038"/>
          <p14:tracePt t="61425" x="11225213" y="2470150"/>
          <p14:tracePt t="61442" x="11272838" y="2486025"/>
          <p14:tracePt t="61459" x="11306175" y="2497138"/>
          <p14:tracePt t="61475" x="11326813" y="2513013"/>
          <p14:tracePt t="61493" x="11380788" y="2535238"/>
          <p14:tracePt t="61509" x="11414125" y="2551113"/>
          <p14:tracePt t="61525" x="11425238" y="2562225"/>
          <p14:tracePt t="61542" x="11441113" y="2571750"/>
          <p14:tracePt t="61559" x="11468100" y="2589213"/>
          <p14:tracePt t="61576" x="11483975" y="2598738"/>
          <p14:tracePt t="61592" x="11499850" y="2609850"/>
          <p14:tracePt t="61609" x="11515725" y="2620963"/>
          <p14:tracePt t="61625" x="11522075" y="2632075"/>
          <p14:tracePt t="61642" x="11542713" y="2659063"/>
          <p14:tracePt t="61659" x="11553825" y="2670175"/>
          <p14:tracePt t="61675" x="11576050" y="2690813"/>
          <p14:tracePt t="61692" x="11591925" y="2713038"/>
          <p14:tracePt t="61709" x="11603038" y="2728913"/>
          <p14:tracePt t="61725" x="11614150" y="2751138"/>
          <p14:tracePt t="61742" x="11618913" y="2767013"/>
          <p14:tracePt t="61759" x="11618913" y="2782888"/>
          <p14:tracePt t="61776" x="11630025" y="2816225"/>
          <p14:tracePt t="61793" x="11641138" y="2852738"/>
          <p14:tracePt t="61809" x="11645900" y="2870200"/>
          <p14:tracePt t="61826" x="11652250" y="2879725"/>
          <p14:tracePt t="61842" x="11652250" y="2913063"/>
          <p14:tracePt t="61859" x="11652250" y="2924175"/>
          <p14:tracePt t="61864" x="11652250" y="2940050"/>
          <p14:tracePt t="61875" x="11652250" y="2967038"/>
          <p14:tracePt t="61892" x="11652250" y="2994025"/>
          <p14:tracePt t="61909" x="11652250" y="3021013"/>
          <p14:tracePt t="61926" x="11652250" y="3059113"/>
          <p14:tracePt t="61942" x="11652250" y="3070225"/>
          <p14:tracePt t="61959" x="11652250" y="3074988"/>
          <p14:tracePt t="62210" x="11652250" y="3079750"/>
          <p14:tracePt t="62227" x="11652250" y="3090863"/>
          <p14:tracePt t="62238" x="11657013" y="3097213"/>
          <p14:tracePt t="62273" x="11661775" y="3097213"/>
          <p14:tracePt t="62298" x="11661775" y="3106738"/>
          <p14:tracePt t="62317" x="11661775" y="3117850"/>
          <p14:tracePt t="62328" x="11661775" y="3124200"/>
          <p14:tracePt t="62339" x="11661775" y="3133725"/>
          <p14:tracePt t="62348" x="11661775" y="3140075"/>
          <p14:tracePt t="62358" x="11661775" y="3144838"/>
          <p14:tracePt t="62376" x="11661775" y="3155950"/>
          <p14:tracePt t="62392" x="11668125" y="3178175"/>
          <p14:tracePt t="62409" x="11668125" y="3205163"/>
          <p14:tracePt t="62425" x="11668125" y="3232150"/>
          <p14:tracePt t="62442" x="11668125" y="3248025"/>
          <p14:tracePt t="62459" x="11668125" y="3252788"/>
          <p14:tracePt t="62475" x="11668125" y="3279775"/>
          <p14:tracePt t="62493" x="11668125" y="3290888"/>
          <p14:tracePt t="62509" x="11668125" y="3306763"/>
          <p14:tracePt t="62527" x="11668125" y="3324225"/>
          <p14:tracePt t="62543" x="11661775" y="3351213"/>
          <p14:tracePt t="62559" x="11661775" y="3360738"/>
          <p14:tracePt t="62576" x="11661775" y="3367088"/>
          <p14:tracePt t="62592" x="11661775" y="3371850"/>
          <p14:tracePt t="62609" x="11657013" y="3378200"/>
          <p14:tracePt t="62943" x="11641138" y="3387725"/>
          <p14:tracePt t="62953" x="11630025" y="3398838"/>
          <p14:tracePt t="62964" x="11560175" y="3436938"/>
          <p14:tracePt t="62975" x="11506200" y="3443288"/>
          <p14:tracePt t="62992" x="11364913" y="3479800"/>
          <p14:tracePt t="63009" x="11268075" y="3490913"/>
          <p14:tracePt t="63027" x="11164888" y="3513138"/>
          <p14:tracePt t="63059" x="10964863" y="3533775"/>
          <p14:tracePt t="63093" x="10906125" y="3556000"/>
          <p14:tracePt t="63125" x="10852150" y="3571875"/>
          <p14:tracePt t="63142" x="10836275" y="3578225"/>
          <p14:tracePt t="63159" x="10791825" y="3598863"/>
          <p14:tracePt t="63175" x="10771188" y="3605213"/>
          <p14:tracePt t="63192" x="10753725" y="3609975"/>
          <p14:tracePt t="63209" x="10748963" y="3614738"/>
          <p14:tracePt t="63225" x="10744200" y="3614738"/>
          <p14:tracePt t="63243" x="10721975" y="3621088"/>
          <p14:tracePt t="63276" x="10699750" y="3621088"/>
          <p14:tracePt t="63292" x="10694988" y="3621088"/>
          <p14:tracePt t="63328" x="10690225" y="3621088"/>
          <p14:tracePt t="63368" x="10683875" y="3621088"/>
          <p14:tracePt t="63377" x="10672763" y="3621088"/>
          <p14:tracePt t="63408" x="10668000" y="3614738"/>
          <p14:tracePt t="64023" x="10668000" y="3605213"/>
          <p14:tracePt t="64229" x="10663238" y="3605213"/>
          <p14:tracePt t="64250" x="10652125" y="3605213"/>
          <p14:tracePt t="64259" x="10645775" y="3605213"/>
          <p14:tracePt t="64276" x="10641013" y="3605213"/>
          <p14:tracePt t="64289" x="10629900" y="3605213"/>
          <p14:tracePt t="64295" x="10625138" y="3605213"/>
          <p14:tracePt t="64309" x="10614025" y="3605213"/>
          <p14:tracePt t="64342" x="10602913" y="3605213"/>
          <p14:tracePt t="64469" x="10598150" y="3605213"/>
          <p14:tracePt t="64512" x="10591800" y="3605213"/>
          <p14:tracePt t="64521" x="10587038" y="3605213"/>
          <p14:tracePt t="64542" x="10582275" y="3605213"/>
          <p14:tracePt t="64552" x="10571163" y="3605213"/>
          <p14:tracePt t="64567" x="10560050" y="3605213"/>
          <p14:tracePt t="64578" x="10537825" y="3605213"/>
          <p14:tracePt t="64593" x="10526713" y="3605213"/>
          <p14:tracePt t="64609" x="10517188" y="3605213"/>
          <p14:tracePt t="64625" x="10499725" y="3598863"/>
          <p14:tracePt t="64704" x="10494963" y="3594100"/>
          <p14:tracePt t="64809" x="10490200" y="3594100"/>
          <p14:tracePt t="64819" x="10490200" y="3582988"/>
          <p14:tracePt t="64829" x="10490200" y="3578225"/>
          <p14:tracePt t="64843" x="10490200" y="3556000"/>
          <p14:tracePt t="64860" x="10490200" y="3544888"/>
          <p14:tracePt t="64863" x="10490200" y="3533775"/>
          <p14:tracePt t="64876" x="10490200" y="3517900"/>
          <p14:tracePt t="64893" x="10490200" y="3506788"/>
          <p14:tracePt t="64909" x="10490200" y="3502025"/>
          <p14:tracePt t="65083" x="10483850" y="3513138"/>
          <p14:tracePt t="65097" x="10483850" y="3524250"/>
          <p14:tracePt t="65112" x="10483850" y="3529013"/>
          <p14:tracePt t="65118" x="10479088" y="3533775"/>
          <p14:tracePt t="65127" x="10472738" y="3540125"/>
          <p14:tracePt t="65142" x="10463213" y="3544888"/>
          <p14:tracePt t="65159" x="10452100" y="3544888"/>
          <p14:tracePt t="65219" x="10445750" y="3544888"/>
          <p14:tracePt t="65222" x="10440988" y="3544888"/>
          <p14:tracePt t="65237" x="10440988" y="3540125"/>
          <p14:tracePt t="65249" x="10440988" y="3533775"/>
          <p14:tracePt t="65259" x="10440988" y="3529013"/>
          <p14:tracePt t="65278" x="10440988" y="3486150"/>
          <p14:tracePt t="65293" x="10440988" y="3470275"/>
          <p14:tracePt t="65310" x="10440988" y="3459163"/>
          <p14:tracePt t="65326" x="10456863" y="3448050"/>
          <p14:tracePt t="65342" x="10463213" y="3443288"/>
          <p14:tracePt t="65359" x="10467975" y="3436938"/>
          <p14:tracePt t="66313" x="10472738" y="3436938"/>
          <p14:tracePt t="66329" x="10479088" y="3436938"/>
          <p14:tracePt t="66342" x="10479088" y="3443288"/>
          <p14:tracePt t="66353" x="10479088" y="3448050"/>
          <p14:tracePt t="66376" x="10483850" y="3459163"/>
          <p14:tracePt t="66409" x="10494963" y="3497263"/>
          <p14:tracePt t="66425" x="10494963" y="3502025"/>
          <p14:tracePt t="66442" x="10494963" y="3540125"/>
          <p14:tracePt t="66459" x="10506075" y="3556000"/>
          <p14:tracePt t="66475" x="10510838" y="3582988"/>
          <p14:tracePt t="66493" x="10510838" y="3625850"/>
          <p14:tracePt t="66509" x="10510838" y="3663950"/>
          <p14:tracePt t="66527" x="10517188" y="3686175"/>
          <p14:tracePt t="66542" x="10517188" y="3729038"/>
          <p14:tracePt t="66560" x="10521950" y="3798888"/>
          <p14:tracePt t="66576" x="10521950" y="3848100"/>
          <p14:tracePt t="66592" x="10521950" y="3868738"/>
          <p14:tracePt t="66609" x="10521950" y="3917950"/>
          <p14:tracePt t="66625" x="10521950" y="3951288"/>
          <p14:tracePt t="66642" x="10521950" y="3987800"/>
          <p14:tracePt t="66659" x="10521950" y="4005263"/>
          <p14:tracePt t="66675" x="10521950" y="4021138"/>
          <p14:tracePt t="66692" x="10521950" y="4041775"/>
          <p14:tracePt t="66709" x="10526713" y="4068763"/>
          <p14:tracePt t="66726" x="10526713" y="4113213"/>
          <p14:tracePt t="66743" x="10526713" y="4140200"/>
          <p14:tracePt t="66759" x="10526713" y="4156075"/>
          <p14:tracePt t="66776" x="10526713" y="4183063"/>
          <p14:tracePt t="66793" x="10526713" y="4205288"/>
          <p14:tracePt t="66809" x="10526713" y="4214813"/>
          <p14:tracePt t="66825" x="10526713" y="4237038"/>
          <p14:tracePt t="66843" x="10526713" y="4248150"/>
          <p14:tracePt t="66859" x="10526713" y="4264025"/>
          <p14:tracePt t="66864" x="10526713" y="4275138"/>
          <p14:tracePt t="66875" x="10526713" y="4279900"/>
          <p14:tracePt t="66892" x="10526713" y="4295775"/>
          <p14:tracePt t="66909" x="10526713" y="4302125"/>
          <p14:tracePt t="66926" x="10526713" y="4329113"/>
          <p14:tracePt t="66942" x="10526713" y="4340225"/>
          <p14:tracePt t="66959" x="10526713" y="4344988"/>
          <p14:tracePt t="66975" x="10526713" y="4356100"/>
          <p14:tracePt t="67012" x="10526713" y="4367213"/>
          <p14:tracePt t="67026" x="10526713" y="4376738"/>
          <p14:tracePt t="67059" x="10526713" y="4383088"/>
          <p14:tracePt t="67076" x="10526713" y="4387850"/>
          <p14:tracePt t="67261" x="10526713" y="4394200"/>
          <p14:tracePt t="67279" x="10526713" y="4398963"/>
          <p14:tracePt t="67440" x="10526713" y="4410075"/>
          <p14:tracePt t="67558" x="10526713" y="4421188"/>
          <p14:tracePt t="67743" x="10526713" y="4414838"/>
          <p14:tracePt t="67753" x="10526713" y="4410075"/>
          <p14:tracePt t="67762" x="10533063" y="4398963"/>
          <p14:tracePt t="67776" x="10548938" y="4376738"/>
          <p14:tracePt t="67792" x="10564813" y="4322763"/>
          <p14:tracePt t="67809" x="10582275" y="4291013"/>
          <p14:tracePt t="67842" x="10602913" y="4210050"/>
          <p14:tracePt t="67876" x="10618788" y="4183063"/>
          <p14:tracePt t="67881" x="10625138" y="4167188"/>
          <p14:tracePt t="67909" x="10636250" y="4144963"/>
          <p14:tracePt t="67942" x="10652125" y="4140200"/>
          <p14:tracePt t="67959" x="10656888" y="4133850"/>
          <p14:tracePt t="67976" x="10663238" y="4117975"/>
          <p14:tracePt t="67993" x="10679113" y="4095750"/>
          <p14:tracePt t="68009" x="10690225" y="4090988"/>
          <p14:tracePt t="68056" x="10694988" y="4090988"/>
          <p14:tracePt t="68066" x="10706100" y="4079875"/>
          <p14:tracePt t="68242" x="10699750" y="4086225"/>
          <p14:tracePt t="68248" x="10694988" y="4086225"/>
          <p14:tracePt t="68259" x="10683875" y="4086225"/>
          <p14:tracePt t="68277" x="10656888" y="4090988"/>
          <p14:tracePt t="68293" x="10629900" y="4102100"/>
          <p14:tracePt t="68310" x="10614025" y="4102100"/>
          <p14:tracePt t="68326" x="10598150" y="4102100"/>
          <p14:tracePt t="68342" x="10587038" y="4102100"/>
          <p14:tracePt t="68535" x="10587038" y="4106863"/>
          <p14:tracePt t="68561" x="10591800" y="4106863"/>
          <p14:tracePt t="68570" x="10598150" y="4106863"/>
          <p14:tracePt t="68576" x="10602913" y="4106863"/>
          <p14:tracePt t="68592" x="10614025" y="4106863"/>
          <p14:tracePt t="68609" x="10645775" y="4113213"/>
          <p14:tracePt t="68625" x="10656888" y="4117975"/>
          <p14:tracePt t="68659" x="10679113" y="4117975"/>
          <p14:tracePt t="68692" x="10699750" y="4117975"/>
          <p14:tracePt t="68725" x="10733088" y="4117975"/>
          <p14:tracePt t="68742" x="10737850" y="4117975"/>
          <p14:tracePt t="68759" x="10748963" y="4117975"/>
          <p14:tracePt t="68793" x="10760075" y="4117975"/>
          <p14:tracePt t="68809" x="10764838" y="4106863"/>
          <p14:tracePt t="68826" x="10775950" y="4106863"/>
          <p14:tracePt t="68844" x="10787063" y="4106863"/>
          <p14:tracePt t="68859" x="10809288" y="4102100"/>
          <p14:tracePt t="68864" x="10818813" y="4102100"/>
          <p14:tracePt t="69042" x="10829925" y="4095750"/>
          <p14:tracePt t="70038" x="10836275" y="4095750"/>
          <p14:tracePt t="70055" x="10829925" y="4095750"/>
          <p14:tracePt t="70064" x="10814050" y="4090988"/>
          <p14:tracePt t="70069" x="10809288" y="4090988"/>
          <p14:tracePt t="70079" x="10802938" y="4086225"/>
          <p14:tracePt t="70093" x="10798175" y="4079875"/>
          <p14:tracePt t="70109" x="10764838" y="4041775"/>
          <p14:tracePt t="70142" x="10706100" y="3971925"/>
          <p14:tracePt t="70176" x="10652125" y="3852863"/>
          <p14:tracePt t="70209" x="10614025" y="3706813"/>
          <p14:tracePt t="70225" x="10582275" y="3614738"/>
          <p14:tracePt t="70242" x="10544175" y="3506788"/>
          <p14:tracePt t="70259" x="10521950" y="3421063"/>
          <p14:tracePt t="70276" x="10499725" y="3371850"/>
          <p14:tracePt t="70292" x="10494963" y="3351213"/>
          <p14:tracePt t="70309" x="10472738" y="3313113"/>
          <p14:tracePt t="70473" x="10472738" y="3324225"/>
          <p14:tracePt t="70483" x="10472738" y="3333750"/>
          <p14:tracePt t="70492" x="10479088" y="3344863"/>
          <p14:tracePt t="70509" x="10490200" y="3405188"/>
          <p14:tracePt t="70529" x="10490200" y="3524250"/>
          <p14:tracePt t="70544" x="10490200" y="3632200"/>
          <p14:tracePt t="70559" x="10494963" y="3717925"/>
          <p14:tracePt t="70577" x="10494963" y="3848100"/>
          <p14:tracePt t="70593" x="10494963" y="3913188"/>
          <p14:tracePt t="70610" x="10494963" y="3951288"/>
          <p14:tracePt t="70626" x="10494963" y="3987800"/>
          <p14:tracePt t="70643" x="10499725" y="4032250"/>
          <p14:tracePt t="70659" x="10499725" y="4059238"/>
          <p14:tracePt t="70676" x="10499725" y="4095750"/>
          <p14:tracePt t="70692" x="10499725" y="4106863"/>
          <p14:tracePt t="70709" x="10499725" y="4129088"/>
          <p14:tracePt t="70726" x="10499725" y="4160838"/>
          <p14:tracePt t="70743" x="10499725" y="4194175"/>
          <p14:tracePt t="70760" x="10506075" y="4210050"/>
          <p14:tracePt t="70778" x="10506075" y="4225925"/>
          <p14:tracePt t="70792" x="10506075" y="4252913"/>
          <p14:tracePt t="70809" x="10506075" y="4291013"/>
          <p14:tracePt t="70826" x="10506075" y="4313238"/>
          <p14:tracePt t="70842" x="10506075" y="4340225"/>
          <p14:tracePt t="70859" x="10506075" y="4371975"/>
          <p14:tracePt t="70876" x="10506075" y="4398963"/>
          <p14:tracePt t="70893" x="10506075" y="4414838"/>
          <p14:tracePt t="70910" x="10506075" y="4437063"/>
          <p14:tracePt t="70926" x="10506075" y="4448175"/>
          <p14:tracePt t="70942" x="10506075" y="4452938"/>
          <p14:tracePt t="70959" x="10506075" y="4464050"/>
          <p14:tracePt t="70976" x="10506075" y="4479925"/>
          <p14:tracePt t="70993" x="10506075" y="4491038"/>
          <p14:tracePt t="71009" x="10506075" y="4495800"/>
          <p14:tracePt t="71027" x="10506075" y="4502150"/>
          <p14:tracePt t="71043" x="10506075" y="4506913"/>
          <p14:tracePt t="71059" x="10506075" y="4518025"/>
          <p14:tracePt t="73799" x="10506075" y="4522788"/>
          <p14:tracePt t="73848" x="10494963" y="4522788"/>
          <p14:tracePt t="73859" x="10483850" y="4522788"/>
          <p14:tracePt t="73863" x="10479088" y="4522788"/>
          <p14:tracePt t="73876" x="10452100" y="4522788"/>
          <p14:tracePt t="73893" x="10418763" y="4522788"/>
          <p14:tracePt t="73926" x="10155238" y="4468813"/>
          <p14:tracePt t="73959" x="9420225" y="4318000"/>
          <p14:tracePt t="73993" x="8154988" y="4010025"/>
          <p14:tracePt t="74009" x="7581900" y="3841750"/>
          <p14:tracePt t="74026" x="7031038" y="3686175"/>
          <p14:tracePt t="74043" x="6673850" y="3625850"/>
          <p14:tracePt t="74059" x="6161088" y="3502025"/>
          <p14:tracePt t="74076" x="5826125" y="3448050"/>
          <p14:tracePt t="74092" x="5565775" y="3394075"/>
          <p14:tracePt t="74109" x="5399088" y="3378200"/>
          <p14:tracePt t="74126" x="5311775" y="3371850"/>
          <p14:tracePt t="74143" x="5183188" y="3360738"/>
          <p14:tracePt t="74159" x="5138738" y="3360738"/>
          <p14:tracePt t="74176" x="5091113" y="3355975"/>
          <p14:tracePt t="74193" x="4983163" y="3333750"/>
          <p14:tracePt t="74209" x="4906963" y="3333750"/>
          <p14:tracePt t="74226" x="4810125" y="3328988"/>
          <p14:tracePt t="74242" x="4740275" y="3328988"/>
          <p14:tracePt t="74259" x="4576763" y="3328988"/>
          <p14:tracePt t="74277" x="4459288" y="3328988"/>
          <p14:tracePt t="74292" x="4232275" y="3328988"/>
          <p14:tracePt t="74309" x="3967163" y="3328988"/>
          <p14:tracePt t="74326" x="3756025" y="3328988"/>
          <p14:tracePt t="74342" x="3360738" y="3328988"/>
          <p14:tracePt t="74360" x="3009900" y="3313113"/>
          <p14:tracePt t="74364" x="2924175" y="3313113"/>
          <p14:tracePt t="74376" x="2562225" y="3263900"/>
          <p14:tracePt t="74393" x="2135188" y="3189288"/>
          <p14:tracePt t="74409" x="1928813" y="3144838"/>
          <p14:tracePt t="74426" x="1555750" y="3048000"/>
          <p14:tracePt t="74442" x="1443038" y="3016250"/>
          <p14:tracePt t="74459" x="1308100" y="2955925"/>
          <p14:tracePt t="74476" x="1162050" y="2897188"/>
          <p14:tracePt t="74492" x="957263" y="2809875"/>
          <p14:tracePt t="74509" x="820738" y="2744788"/>
          <p14:tracePt t="74526" x="773113" y="2717800"/>
          <p14:tracePt t="74543" x="708025" y="2681288"/>
          <p14:tracePt t="74559" x="692150" y="2647950"/>
          <p14:tracePt t="74576" x="685800" y="2609850"/>
          <p14:tracePt t="74592" x="685800" y="2566988"/>
          <p14:tracePt t="74609" x="685800" y="2528888"/>
          <p14:tracePt t="74626" x="730250" y="2436813"/>
          <p14:tracePt t="74643" x="804863" y="2351088"/>
          <p14:tracePt t="74659" x="881063" y="2301875"/>
          <p14:tracePt t="74676" x="1004888" y="2259013"/>
          <p14:tracePt t="74693" x="1227138" y="2227263"/>
          <p14:tracePt t="74709" x="1400175" y="2227263"/>
          <p14:tracePt t="74726" x="1573213" y="2227263"/>
          <p14:tracePt t="74743" x="1912938" y="2227263"/>
          <p14:tracePt t="74759" x="2674938" y="2259013"/>
          <p14:tracePt t="74776" x="3128963" y="2355850"/>
          <p14:tracePt t="74793" x="3621088" y="2436813"/>
          <p14:tracePt t="74809" x="3944938" y="2481263"/>
          <p14:tracePt t="74826" x="4452938" y="2566988"/>
          <p14:tracePt t="74843" x="4722813" y="2605088"/>
          <p14:tracePt t="74859" x="5010150" y="2647950"/>
          <p14:tracePt t="74876" x="5210175" y="2674938"/>
          <p14:tracePt t="74892" x="5360988" y="2686050"/>
          <p14:tracePt t="74909" x="5738813" y="2697163"/>
          <p14:tracePt t="74926" x="5891213" y="2701925"/>
          <p14:tracePt t="74942" x="6091238" y="2724150"/>
          <p14:tracePt t="74959" x="6296025" y="2751138"/>
          <p14:tracePt t="74976" x="6619875" y="2762250"/>
          <p14:tracePt t="74992" x="6815138" y="2789238"/>
          <p14:tracePt t="75009" x="6954838" y="2798763"/>
          <p14:tracePt t="75027" x="7219950" y="2825750"/>
          <p14:tracePt t="75043" x="7392988" y="2852738"/>
          <p14:tracePt t="75059" x="7550150" y="2879725"/>
          <p14:tracePt t="75076" x="7696200" y="2897188"/>
          <p14:tracePt t="75092" x="7788275" y="2906713"/>
          <p14:tracePt t="75110" x="7885113" y="2917825"/>
          <p14:tracePt t="75126" x="7943850" y="2924175"/>
          <p14:tracePt t="75142" x="7977188" y="2928938"/>
          <p14:tracePt t="75159" x="8004175" y="2935288"/>
          <p14:tracePt t="75176" x="8035925" y="2955925"/>
          <p14:tracePt t="75193" x="8042275" y="2962275"/>
          <p14:tracePt t="75209" x="8047038" y="2962275"/>
          <p14:tracePt t="75226" x="8051800" y="2967038"/>
          <p14:tracePt t="75243" x="8058150" y="2998788"/>
          <p14:tracePt t="75259" x="8058150" y="3025775"/>
          <p14:tracePt t="75276" x="8058150" y="3059113"/>
          <p14:tracePt t="75292" x="8051800" y="3101975"/>
          <p14:tracePt t="75309" x="7997825" y="3151188"/>
          <p14:tracePt t="75326" x="7939088" y="3209925"/>
          <p14:tracePt t="75342" x="7858125" y="3248025"/>
          <p14:tracePt t="75359" x="7770813" y="3302000"/>
          <p14:tracePt t="75365" x="7716838" y="3317875"/>
          <p14:tracePt t="75375" x="7700963" y="3324225"/>
          <p14:tracePt t="75392" x="7550150" y="3351213"/>
          <p14:tracePt t="75409" x="7366000" y="3351213"/>
          <p14:tracePt t="75426" x="7215188" y="3371850"/>
          <p14:tracePt t="75443" x="7053263" y="3371850"/>
          <p14:tracePt t="75459" x="6734175" y="3371850"/>
          <p14:tracePt t="75476" x="6511925" y="3371850"/>
          <p14:tracePt t="75492" x="6338888" y="3371850"/>
          <p14:tracePt t="75509" x="6127750" y="3371850"/>
          <p14:tracePt t="75527" x="5772150" y="3371850"/>
          <p14:tracePt t="75544" x="5518150" y="3371850"/>
          <p14:tracePt t="75559" x="5268913" y="3371850"/>
          <p14:tracePt t="75576" x="5084763" y="3367088"/>
          <p14:tracePt t="75592" x="4713288" y="3344863"/>
          <p14:tracePt t="75610" x="4448175" y="3313113"/>
          <p14:tracePt t="75626" x="4194175" y="3313113"/>
          <p14:tracePt t="75642" x="3967163" y="3313113"/>
          <p14:tracePt t="75659" x="3825875" y="3313113"/>
          <p14:tracePt t="75676" x="3621088" y="3297238"/>
          <p14:tracePt t="75692" x="3443288" y="3290888"/>
          <p14:tracePt t="75709" x="3340100" y="3290888"/>
          <p14:tracePt t="75726" x="3198813" y="3290888"/>
          <p14:tracePt t="75743" x="3101975" y="3290888"/>
          <p14:tracePt t="75759" x="2917825" y="3290888"/>
          <p14:tracePt t="75777" x="2843213" y="3290888"/>
          <p14:tracePt t="75793" x="2740025" y="3290888"/>
          <p14:tracePt t="75809" x="2681288" y="3279775"/>
          <p14:tracePt t="75826" x="2620963" y="3279775"/>
          <p14:tracePt t="75842" x="2571750" y="3270250"/>
          <p14:tracePt t="75859" x="2528888" y="3263900"/>
          <p14:tracePt t="75866" x="2481263" y="3252788"/>
          <p14:tracePt t="75875" x="2443163" y="3248025"/>
          <p14:tracePt t="75893" x="2344738" y="3225800"/>
          <p14:tracePt t="75909" x="2312988" y="3209925"/>
          <p14:tracePt t="75926" x="2263775" y="3205163"/>
          <p14:tracePt t="75943" x="2220913" y="3194050"/>
          <p14:tracePt t="75959" x="2200275" y="3189288"/>
          <p14:tracePt t="75976" x="2144713" y="3167063"/>
          <p14:tracePt t="75992" x="2124075" y="3167063"/>
          <p14:tracePt t="76009" x="2108200" y="3160713"/>
          <p14:tracePt t="76028" x="2074863" y="3151188"/>
          <p14:tracePt t="76043" x="2058988" y="3151188"/>
          <p14:tracePt t="76059" x="2043113" y="3144838"/>
          <p14:tracePt t="76076" x="2036763" y="3140075"/>
          <p14:tracePt t="76092" x="2032000" y="3140075"/>
          <p14:tracePt t="76130" x="2027238" y="3140075"/>
          <p14:tracePt t="76150" x="2020888" y="3140075"/>
          <p14:tracePt t="76166" x="2016125" y="3140075"/>
          <p14:tracePt t="76176" x="2005013" y="3140075"/>
          <p14:tracePt t="76193" x="1982788" y="3128963"/>
          <p14:tracePt t="76209" x="1982788" y="3124200"/>
          <p14:tracePt t="76226" x="1962150" y="3117850"/>
          <p14:tracePt t="76243" x="1939925" y="3117850"/>
          <p14:tracePt t="76259" x="1919288" y="3117850"/>
          <p14:tracePt t="76276" x="1912938" y="3113088"/>
          <p14:tracePt t="76293" x="1901825" y="3113088"/>
          <p14:tracePt t="76309" x="1890713" y="3113088"/>
          <p14:tracePt t="76326" x="1874838" y="3106738"/>
          <p14:tracePt t="77336" x="1874838" y="3101975"/>
          <p14:tracePt t="77358" x="1885950" y="3090863"/>
          <p14:tracePt t="77372" x="1897063" y="3079750"/>
          <p14:tracePt t="77381" x="1924050" y="3074988"/>
          <p14:tracePt t="77392" x="1939925" y="3070225"/>
          <p14:tracePt t="77409" x="1982788" y="3043238"/>
          <p14:tracePt t="77426" x="2027238" y="3025775"/>
          <p14:tracePt t="77459" x="2063750" y="3009900"/>
          <p14:tracePt t="77493" x="2101850" y="2998788"/>
          <p14:tracePt t="77526" x="2189163" y="2967038"/>
          <p14:tracePt t="77543" x="2243138" y="2955925"/>
          <p14:tracePt t="77559" x="2270125" y="2944813"/>
          <p14:tracePt t="77576" x="2297113" y="2940050"/>
          <p14:tracePt t="77592" x="2328863" y="2935288"/>
          <p14:tracePt t="77609" x="2339975" y="2924175"/>
          <p14:tracePt t="77626" x="2344738" y="2924175"/>
          <p14:tracePt t="77642" x="2362200" y="2924175"/>
          <p14:tracePt t="77659" x="2378075" y="2917825"/>
          <p14:tracePt t="77676" x="2409825" y="2917825"/>
          <p14:tracePt t="77693" x="2443163" y="2913063"/>
          <p14:tracePt t="77709" x="2463800" y="2913063"/>
          <p14:tracePt t="77726" x="2474913" y="2913063"/>
          <p14:tracePt t="77743" x="2481263" y="2906713"/>
          <p14:tracePt t="77759" x="2486025" y="2901950"/>
          <p14:tracePt t="77971" x="2497138" y="2901950"/>
          <p14:tracePt t="77988" x="2501900" y="2901950"/>
          <p14:tracePt t="77997" x="2508250" y="2901950"/>
          <p14:tracePt t="78004" x="2513013" y="2901950"/>
          <p14:tracePt t="78011" x="2524125" y="2901950"/>
          <p14:tracePt t="78027" x="2540000" y="2901950"/>
          <p14:tracePt t="78043" x="2562225" y="2901950"/>
          <p14:tracePt t="78060" x="2598738" y="2901950"/>
          <p14:tracePt t="78076" x="2659063" y="2901950"/>
          <p14:tracePt t="78092" x="2735263" y="2901950"/>
          <p14:tracePt t="78110" x="2782888" y="2901950"/>
          <p14:tracePt t="78126" x="2859088" y="2901950"/>
          <p14:tracePt t="78142" x="2901950" y="2901950"/>
          <p14:tracePt t="78159" x="2989263" y="2897188"/>
          <p14:tracePt t="78176" x="3074988" y="2897188"/>
          <p14:tracePt t="78193" x="3124200" y="2897188"/>
          <p14:tracePt t="78209" x="3167063" y="2890838"/>
          <p14:tracePt t="78226" x="3182938" y="2890838"/>
          <p14:tracePt t="78242" x="3209925" y="2890838"/>
          <p14:tracePt t="78259" x="3225800" y="2890838"/>
          <p14:tracePt t="78276" x="3248025" y="2890838"/>
          <p14:tracePt t="78293" x="3279775" y="2886075"/>
          <p14:tracePt t="78310" x="3306763" y="2863850"/>
          <p14:tracePt t="78326" x="3333750" y="2863850"/>
          <p14:tracePt t="78342" x="3351213" y="2863850"/>
          <p14:tracePt t="78360" x="3371850" y="2859088"/>
          <p14:tracePt t="78364" x="3382963" y="2859088"/>
          <p14:tracePt t="78376" x="3387725" y="2859088"/>
          <p14:tracePt t="78393" x="3405188" y="2852738"/>
          <p14:tracePt t="78409" x="3421063" y="2847975"/>
          <p14:tracePt t="78426" x="3448050" y="2843213"/>
          <p14:tracePt t="78443" x="3479800" y="2843213"/>
          <p14:tracePt t="78459" x="3506788" y="2836863"/>
          <p14:tracePt t="78476" x="3517900" y="2836863"/>
          <p14:tracePt t="78493" x="3551238" y="2832100"/>
          <p14:tracePt t="78509" x="3571875" y="2832100"/>
          <p14:tracePt t="78527" x="3587750" y="2832100"/>
          <p14:tracePt t="78543" x="3605213" y="2832100"/>
          <p14:tracePt t="78559" x="3614738" y="2832100"/>
          <p14:tracePt t="78577" x="3632200" y="2832100"/>
          <p14:tracePt t="78592" x="3652838" y="2820988"/>
          <p14:tracePt t="78610" x="3675063" y="2820988"/>
          <p14:tracePt t="78626" x="3702050" y="2816225"/>
          <p14:tracePt t="78643" x="3733800" y="2816225"/>
          <p14:tracePt t="78659" x="3771900" y="2809875"/>
          <p14:tracePt t="78676" x="3814763" y="2809875"/>
          <p14:tracePt t="78692" x="3825875" y="2809875"/>
          <p14:tracePt t="78709" x="3841750" y="2805113"/>
          <p14:tracePt t="78726" x="3859213" y="2805113"/>
          <p14:tracePt t="78742" x="3886200" y="2805113"/>
          <p14:tracePt t="78759" x="3902075" y="2805113"/>
          <p14:tracePt t="78777" x="3922713" y="2805113"/>
          <p14:tracePt t="78793" x="3951288" y="2805113"/>
          <p14:tracePt t="78809" x="3971925" y="2805113"/>
          <p14:tracePt t="78826" x="3983038" y="2805113"/>
          <p14:tracePt t="78842" x="4005263" y="2805113"/>
          <p14:tracePt t="78859" x="4032250" y="2805113"/>
          <p14:tracePt t="78863" x="4037013" y="2805113"/>
          <p14:tracePt t="78876" x="4075113" y="2805113"/>
          <p14:tracePt t="78893" x="4106863" y="2805113"/>
          <p14:tracePt t="78909" x="4129088" y="2805113"/>
          <p14:tracePt t="78926" x="4167188" y="2805113"/>
          <p14:tracePt t="78943" x="4187825" y="2805113"/>
          <p14:tracePt t="78959" x="4214813" y="2805113"/>
          <p14:tracePt t="78976" x="4241800" y="2798763"/>
          <p14:tracePt t="78993" x="4268788" y="2798763"/>
          <p14:tracePt t="79009" x="4333875" y="2798763"/>
          <p14:tracePt t="79028" x="4356100" y="2794000"/>
          <p14:tracePt t="79043" x="4387850" y="2794000"/>
          <p14:tracePt t="79059" x="4403725" y="2794000"/>
          <p14:tracePt t="79076" x="4414838" y="2794000"/>
          <p14:tracePt t="79093" x="4421188" y="2794000"/>
          <p14:tracePt t="79305" x="4425950" y="2794000"/>
          <p14:tracePt t="79314" x="4437063" y="2794000"/>
          <p14:tracePt t="79324" x="4441825" y="2794000"/>
          <p14:tracePt t="79334" x="4452938" y="2794000"/>
          <p14:tracePt t="79344" x="4464050" y="2794000"/>
          <p14:tracePt t="79359" x="4491038" y="2789238"/>
          <p14:tracePt t="79376" x="4556125" y="2789238"/>
          <p14:tracePt t="79392" x="4594225" y="2767013"/>
          <p14:tracePt t="79409" x="4675188" y="2767013"/>
          <p14:tracePt t="79426" x="4787900" y="2767013"/>
          <p14:tracePt t="79443" x="4879975" y="2767013"/>
          <p14:tracePt t="79459" x="4967288" y="2767013"/>
          <p14:tracePt t="79476" x="5041900" y="2767013"/>
          <p14:tracePt t="79493" x="5183188" y="2767013"/>
          <p14:tracePt t="79509" x="5230813" y="2767013"/>
          <p14:tracePt t="79526" x="5291138" y="2767013"/>
          <p14:tracePt t="79543" x="5426075" y="2771775"/>
          <p14:tracePt t="79560" x="5484813" y="2771775"/>
          <p14:tracePt t="79576" x="5545138" y="2771775"/>
          <p14:tracePt t="79592" x="5592763" y="2771775"/>
          <p14:tracePt t="79609" x="5673725" y="2771775"/>
          <p14:tracePt t="79626" x="5738813" y="2771775"/>
          <p14:tracePt t="79642" x="5799138" y="2778125"/>
          <p14:tracePt t="79659" x="5842000" y="2778125"/>
          <p14:tracePt t="79676" x="5873750" y="2782888"/>
          <p14:tracePt t="79693" x="5918200" y="2782888"/>
          <p14:tracePt t="79709" x="5934075" y="2782888"/>
          <p14:tracePt t="79726" x="5954713" y="2782888"/>
          <p14:tracePt t="79742" x="5961063" y="2789238"/>
          <p14:tracePt t="79759" x="5965825" y="2789238"/>
          <p14:tracePt t="79893" x="5972175" y="2789238"/>
          <p14:tracePt t="79901" x="5976938" y="2789238"/>
          <p14:tracePt t="79909" x="5988050" y="2789238"/>
          <p14:tracePt t="79926" x="6019800" y="2789238"/>
          <p14:tracePt t="79943" x="6069013" y="2789238"/>
          <p14:tracePt t="79959" x="6107113" y="2789238"/>
          <p14:tracePt t="79976" x="6165850" y="2794000"/>
          <p14:tracePt t="79992" x="6203950" y="2798763"/>
          <p14:tracePt t="80009" x="6230938" y="2798763"/>
          <p14:tracePt t="80026" x="6264275" y="2805113"/>
          <p14:tracePt t="80043" x="6334125" y="2820988"/>
          <p14:tracePt t="80059" x="6354763" y="2825750"/>
          <p14:tracePt t="80076" x="6376988" y="2832100"/>
          <p14:tracePt t="80093" x="6415088" y="2836863"/>
          <p14:tracePt t="80109" x="6446838" y="2843213"/>
          <p14:tracePt t="80126" x="6491288" y="2843213"/>
          <p14:tracePt t="80143" x="6561138" y="2847975"/>
          <p14:tracePt t="80159" x="6599238" y="2859088"/>
          <p14:tracePt t="80176" x="6646863" y="2859088"/>
          <p14:tracePt t="80193" x="6700838" y="2859088"/>
          <p14:tracePt t="80209" x="6738938" y="2859088"/>
          <p14:tracePt t="80226" x="6781800" y="2859088"/>
          <p14:tracePt t="80243" x="6804025" y="2870200"/>
          <p14:tracePt t="80259" x="6900863" y="2870200"/>
          <p14:tracePt t="80278" x="6934200" y="2870200"/>
          <p14:tracePt t="80292" x="6965950" y="2870200"/>
          <p14:tracePt t="80309" x="7046913" y="2870200"/>
          <p14:tracePt t="80326" x="7107238" y="2870200"/>
          <p14:tracePt t="80342" x="7154863" y="2870200"/>
          <p14:tracePt t="80359" x="7192963" y="2870200"/>
          <p14:tracePt t="80376" x="7262813" y="2870200"/>
          <p14:tracePt t="80392" x="7300913" y="2870200"/>
          <p14:tracePt t="80409" x="7323138" y="2870200"/>
          <p14:tracePt t="80426" x="7361238" y="2874963"/>
          <p14:tracePt t="80442" x="7366000" y="2874963"/>
          <p14:tracePt t="80459" x="7392988" y="2874963"/>
          <p14:tracePt t="80476" x="7415213" y="2874963"/>
          <p14:tracePt t="80492" x="7442200" y="2874963"/>
          <p14:tracePt t="80509" x="7469188" y="2874963"/>
          <p14:tracePt t="80528" x="7500938" y="2874963"/>
          <p14:tracePt t="80544" x="7512050" y="2874963"/>
          <p14:tracePt t="80560" x="7527925" y="2874963"/>
          <p14:tracePt t="80577" x="7539038" y="2874963"/>
          <p14:tracePt t="80592" x="7554913" y="2879725"/>
          <p14:tracePt t="80609" x="7566025" y="2879725"/>
          <p14:tracePt t="80626" x="7570788" y="2879725"/>
          <p14:tracePt t="80643" x="7588250" y="2879725"/>
          <p14:tracePt t="80659" x="7597775" y="2879725"/>
          <p14:tracePt t="80676" x="7615238" y="2879725"/>
          <p14:tracePt t="80692" x="7620000" y="2879725"/>
          <p14:tracePt t="80709" x="7631113" y="2879725"/>
          <p14:tracePt t="80747" x="7642225" y="2879725"/>
          <p14:tracePt t="80792" x="7646988" y="2879725"/>
          <p14:tracePt t="80825" x="7651750" y="2879725"/>
          <p14:tracePt t="80844" x="7658100" y="2879725"/>
          <p14:tracePt t="80854" x="7662863" y="2879725"/>
          <p14:tracePt t="80868" x="7673975" y="2879725"/>
          <p14:tracePt t="81210" x="7673975" y="2886075"/>
          <p14:tracePt t="81215" x="7662863" y="2886075"/>
          <p14:tracePt t="81226" x="7646988" y="2886075"/>
          <p14:tracePt t="81243" x="7478713" y="2897188"/>
          <p14:tracePt t="81259" x="7253288" y="2897188"/>
          <p14:tracePt t="81276" x="6970713" y="2897188"/>
          <p14:tracePt t="81293" x="6642100" y="2897188"/>
          <p14:tracePt t="81326" x="5938838" y="2897188"/>
          <p14:tracePt t="81360" x="5318125" y="2940050"/>
          <p14:tracePt t="81365" x="5138738" y="2940050"/>
          <p14:tracePt t="81393" x="4556125" y="2951163"/>
          <p14:tracePt t="81409" x="4090988" y="2951163"/>
          <p14:tracePt t="81426" x="3794125" y="2951163"/>
          <p14:tracePt t="81443" x="3221038" y="2951163"/>
          <p14:tracePt t="81459" x="2820988" y="2951163"/>
          <p14:tracePt t="81476" x="2497138" y="2951163"/>
          <p14:tracePt t="81492" x="2227263" y="2951163"/>
          <p14:tracePt t="81509" x="2054225" y="2962275"/>
          <p14:tracePt t="81528" x="1692275" y="2971800"/>
          <p14:tracePt t="81543" x="1566863" y="2971800"/>
          <p14:tracePt t="81559" x="1454150" y="2971800"/>
          <p14:tracePt t="81576" x="1355725" y="2982913"/>
          <p14:tracePt t="81592" x="1274763" y="2994025"/>
          <p14:tracePt t="81609" x="1265238" y="2994025"/>
          <p14:tracePt t="81642" x="1254125" y="2994025"/>
          <p14:tracePt t="81816" x="1258888" y="2994025"/>
          <p14:tracePt t="81824" x="1270000" y="2994025"/>
          <p14:tracePt t="81842" x="1281113" y="2994025"/>
          <p14:tracePt t="81859" x="1319213" y="2994025"/>
          <p14:tracePt t="81876" x="1366838" y="2994025"/>
          <p14:tracePt t="81892" x="1416050" y="2994025"/>
          <p14:tracePt t="81909" x="1458913" y="2994025"/>
          <p14:tracePt t="81926" x="1519238" y="2998788"/>
          <p14:tracePt t="81943" x="1562100" y="2998788"/>
          <p14:tracePt t="81959" x="1582738" y="3009900"/>
          <p14:tracePt t="81976" x="1609725" y="3009900"/>
          <p14:tracePt t="81992" x="1627188" y="3016250"/>
          <p14:tracePt t="82010" x="1658938" y="3016250"/>
          <p14:tracePt t="82027" x="1681163" y="3021013"/>
          <p14:tracePt t="82140" x="1685925" y="3021013"/>
          <p14:tracePt t="82148" x="1692275" y="3025775"/>
          <p14:tracePt t="82159" x="1697038" y="3025775"/>
          <p14:tracePt t="82176" x="1708150" y="3025775"/>
          <p14:tracePt t="82193" x="1719263" y="3025775"/>
          <p14:tracePt t="82209" x="1746250" y="3025775"/>
          <p14:tracePt t="82226" x="1762125" y="3032125"/>
          <p14:tracePt t="82242" x="1793875" y="3032125"/>
          <p14:tracePt t="82260" x="1809750" y="3032125"/>
          <p14:tracePt t="82276" x="1836738" y="3032125"/>
          <p14:tracePt t="82294" x="1881188" y="3032125"/>
          <p14:tracePt t="82309" x="1890713" y="3032125"/>
          <p14:tracePt t="82326" x="1901825" y="3032125"/>
          <p14:tracePt t="82343" x="1928813" y="3032125"/>
          <p14:tracePt t="82359" x="1939925" y="3032125"/>
          <p14:tracePt t="82376" x="1951038" y="3032125"/>
          <p14:tracePt t="82393" x="1955800" y="3032125"/>
          <p14:tracePt t="82409" x="1973263" y="3032125"/>
          <p14:tracePt t="82426" x="1982788" y="3032125"/>
          <p14:tracePt t="82443" x="2005013" y="3032125"/>
          <p14:tracePt t="82459" x="2020888" y="3032125"/>
          <p14:tracePt t="82476" x="2032000" y="3032125"/>
          <p14:tracePt t="82493" x="2036763" y="3032125"/>
          <p14:tracePt t="82509" x="2047875" y="3032125"/>
          <p14:tracePt t="82527" x="2054225" y="3032125"/>
          <p14:tracePt t="82543" x="2063750" y="3032125"/>
          <p14:tracePt t="82576" x="2081213" y="3032125"/>
          <p14:tracePt t="82593" x="2085975" y="3032125"/>
          <p14:tracePt t="82610" x="2097088" y="3032125"/>
          <p14:tracePt t="82626" x="2108200" y="3032125"/>
          <p14:tracePt t="82643" x="2112963" y="3032125"/>
          <p14:tracePt t="82719" x="2117725" y="3032125"/>
          <p14:tracePt t="82850" x="2124075" y="3032125"/>
          <p14:tracePt t="82870" x="2128838" y="3032125"/>
          <p14:tracePt t="82881" x="2135188" y="3032125"/>
          <p14:tracePt t="82888" x="2139950" y="3032125"/>
          <p14:tracePt t="82956" x="2151063" y="3032125"/>
          <p14:tracePt t="82975" x="2155825" y="3032125"/>
          <p14:tracePt t="84685" x="2166938" y="3032125"/>
          <p14:tracePt t="84690" x="2173288" y="3032125"/>
          <p14:tracePt t="84702" x="2193925" y="3032125"/>
          <p14:tracePt t="84713" x="2259013" y="3032125"/>
          <p14:tracePt t="84726" x="2297113" y="3032125"/>
          <p14:tracePt t="84743" x="2409825" y="3032125"/>
          <p14:tracePt t="84760" x="2571750" y="3032125"/>
          <p14:tracePt t="84793" x="2863850" y="3032125"/>
          <p14:tracePt t="84826" x="3270250" y="3048000"/>
          <p14:tracePt t="84860" x="3679825" y="3074988"/>
          <p14:tracePt t="84865" x="3895725" y="3086100"/>
          <p14:tracePt t="84876" x="4144963" y="3101975"/>
          <p14:tracePt t="84893" x="4322763" y="3140075"/>
          <p14:tracePt t="84909" x="4556125" y="3160713"/>
          <p14:tracePt t="84926" x="5122863" y="3248025"/>
          <p14:tracePt t="84943" x="5565775" y="3290888"/>
          <p14:tracePt t="84959" x="6188075" y="3306763"/>
          <p14:tracePt t="84976" x="6572250" y="3317875"/>
          <p14:tracePt t="84993" x="7289800" y="3409950"/>
          <p14:tracePt t="85010" x="7831138" y="3533775"/>
          <p14:tracePt t="85026" x="8301038" y="3648075"/>
          <p14:tracePt t="85043" x="8905875" y="3778250"/>
          <p14:tracePt t="85060" x="9274175" y="3841750"/>
          <p14:tracePt t="85078" x="10144125" y="3987800"/>
          <p14:tracePt t="85093" x="10317163" y="4021138"/>
          <p14:tracePt t="85110" x="10582275" y="4079875"/>
          <p14:tracePt t="85126" x="10744200" y="4129088"/>
          <p14:tracePt t="85143" x="10879138" y="4133850"/>
          <p14:tracePt t="85159" x="10926763" y="4133850"/>
          <p14:tracePt t="85176" x="10953750" y="4133850"/>
          <p14:tracePt t="85193" x="10987088" y="4133850"/>
          <p14:tracePt t="85209" x="11018838" y="4113213"/>
          <p14:tracePt t="85226" x="11041063" y="4095750"/>
          <p14:tracePt t="85243" x="11068050" y="4079875"/>
          <p14:tracePt t="85260" x="11126788" y="4052888"/>
          <p14:tracePt t="85276" x="11160125" y="4025900"/>
          <p14:tracePt t="85293" x="11225213" y="3994150"/>
          <p14:tracePt t="85309" x="11245850" y="3967163"/>
          <p14:tracePt t="85327" x="11261725" y="3951288"/>
          <p14:tracePt t="85343" x="11272838" y="3933825"/>
          <p14:tracePt t="85360" x="11272838" y="3917950"/>
          <p14:tracePt t="85376" x="11272838" y="3906838"/>
          <p14:tracePt t="85393" x="11272838" y="3863975"/>
          <p14:tracePt t="85409" x="11272838" y="3836988"/>
          <p14:tracePt t="85426" x="11272838" y="3810000"/>
          <p14:tracePt t="85443" x="11261725" y="3771900"/>
          <p14:tracePt t="85459" x="11256963" y="3760788"/>
          <p14:tracePt t="85476" x="11252200" y="3756025"/>
          <p14:tracePt t="85493" x="11245850" y="3744913"/>
          <p14:tracePt t="85509" x="11234738" y="3733800"/>
          <p14:tracePt t="85576" x="11229975" y="3729038"/>
          <p14:tracePt t="85593" x="11214100" y="3724275"/>
          <p14:tracePt t="85616" x="11214100" y="3717925"/>
          <p14:tracePt t="85626" x="11207750" y="3713163"/>
          <p14:tracePt t="85642" x="11202988" y="3706813"/>
          <p14:tracePt t="85659" x="11187113" y="3690938"/>
          <p14:tracePt t="85676" x="11176000" y="3679825"/>
          <p14:tracePt t="85692" x="11171238" y="3675063"/>
          <p14:tracePt t="85709" x="11171238" y="3663950"/>
          <p14:tracePt t="85742" x="11160125" y="3652838"/>
          <p14:tracePt t="85777" x="11160125" y="3648075"/>
          <p14:tracePt t="85793" x="11153775" y="3636963"/>
          <p14:tracePt t="85810" x="11149013" y="3625850"/>
          <p14:tracePt t="85828" x="11133138" y="3609975"/>
          <p14:tracePt t="85843" x="11117263" y="3587750"/>
          <p14:tracePt t="85859" x="11083925" y="3551238"/>
          <p14:tracePt t="85865" x="11072813" y="3544888"/>
          <p14:tracePt t="85876" x="11063288" y="3533775"/>
          <p14:tracePt t="85893" x="11018838" y="3486150"/>
          <p14:tracePt t="85909" x="11007725" y="3475038"/>
          <p14:tracePt t="85926" x="10980738" y="3436938"/>
          <p14:tracePt t="85943" x="10953750" y="3409950"/>
          <p14:tracePt t="85959" x="10906125" y="3382963"/>
          <p14:tracePt t="85976" x="10856913" y="3371850"/>
          <p14:tracePt t="85993" x="10802938" y="3355975"/>
          <p14:tracePt t="86010" x="10733088" y="3333750"/>
          <p14:tracePt t="86027" x="10690225" y="3333750"/>
          <p14:tracePt t="86043" x="10645775" y="3324225"/>
          <p14:tracePt t="86060" x="10591800" y="3324225"/>
          <p14:tracePt t="86076" x="10555288" y="3324225"/>
          <p14:tracePt t="86093" x="10452100" y="3324225"/>
          <p14:tracePt t="86110" x="10418763" y="3324225"/>
          <p14:tracePt t="86126" x="10402888" y="3324225"/>
          <p14:tracePt t="86143" x="10364788" y="3324225"/>
          <p14:tracePt t="86159" x="10355263" y="3333750"/>
          <p14:tracePt t="86176" x="10344150" y="3340100"/>
          <p14:tracePt t="86193" x="10333038" y="3351213"/>
          <p14:tracePt t="86209" x="10317163" y="3371850"/>
          <p14:tracePt t="86226" x="10310813" y="3378200"/>
          <p14:tracePt t="86243" x="10306050" y="3382963"/>
          <p14:tracePt t="86260" x="10294938" y="3405188"/>
          <p14:tracePt t="86276" x="10290175" y="3414713"/>
          <p14:tracePt t="86293" x="10290175" y="3425825"/>
          <p14:tracePt t="86310" x="10290175" y="3436938"/>
          <p14:tracePt t="86327" x="10290175" y="3448050"/>
          <p14:tracePt t="86343" x="10290175" y="3463925"/>
          <p14:tracePt t="86359" x="10283825" y="3479800"/>
          <p14:tracePt t="86365" x="10283825" y="3490913"/>
          <p14:tracePt t="86376" x="10283825" y="3497263"/>
          <p14:tracePt t="86393" x="10283825" y="3517900"/>
          <p14:tracePt t="86409" x="10283825" y="3533775"/>
          <p14:tracePt t="86426" x="10283825" y="3556000"/>
          <p14:tracePt t="86443" x="10283825" y="3567113"/>
          <p14:tracePt t="86476" x="10283825" y="3571875"/>
          <p14:tracePt t="86493" x="10279063" y="3582988"/>
          <p14:tracePt t="86578" x="10279063" y="3587750"/>
          <p14:tracePt t="86608" x="10272713" y="3605213"/>
          <p14:tracePt t="86658" x="10272713" y="3609975"/>
          <p14:tracePt t="86684" x="10267950" y="3614738"/>
          <p14:tracePt t="86704" x="10267950" y="3621088"/>
          <p14:tracePt t="86758" x="10267950" y="3625850"/>
          <p14:tracePt t="86768" x="10267950" y="3632200"/>
          <p14:tracePt t="88659" x="10267950" y="3641725"/>
          <p14:tracePt t="90193" x="10267950" y="3636963"/>
          <p14:tracePt t="90198" x="10272713" y="3625850"/>
          <p14:tracePt t="90209" x="10279063" y="3621088"/>
          <p14:tracePt t="90226" x="10301288" y="3614738"/>
          <p14:tracePt t="90243" x="10321925" y="3594100"/>
          <p14:tracePt t="90259" x="10333038" y="3594100"/>
          <p14:tracePt t="90279" x="10382250" y="3567113"/>
          <p14:tracePt t="90309" x="10452100" y="3533775"/>
          <p14:tracePt t="90343" x="10582275" y="3475038"/>
          <p14:tracePt t="90376" x="10663238" y="3448050"/>
          <p14:tracePt t="90393" x="10694988" y="3421063"/>
          <p14:tracePt t="90409" x="10780713" y="3394075"/>
          <p14:tracePt t="90426" x="10852150" y="3360738"/>
          <p14:tracePt t="90443" x="10922000" y="3344863"/>
          <p14:tracePt t="90459" x="10987088" y="3324225"/>
          <p14:tracePt t="90476" x="11045825" y="3302000"/>
          <p14:tracePt t="90493" x="11090275" y="3290888"/>
          <p14:tracePt t="90509" x="11122025" y="3270250"/>
          <p14:tracePt t="90528" x="11133138" y="3270250"/>
          <p14:tracePt t="90544" x="11164888" y="3263900"/>
          <p14:tracePt t="90576" x="11171238" y="3263900"/>
          <p14:tracePt t="90593" x="11176000" y="3263900"/>
          <p14:tracePt t="90698" x="11180763" y="3263900"/>
          <p14:tracePt t="90748" x="11180763" y="3270250"/>
          <p14:tracePt t="90758" x="11180763" y="3279775"/>
          <p14:tracePt t="90764" x="11180763" y="3286125"/>
          <p14:tracePt t="90776" x="11180763" y="3297238"/>
          <p14:tracePt t="90793" x="11180763" y="3313113"/>
          <p14:tracePt t="90810" x="11180763" y="3328988"/>
          <p14:tracePt t="90826" x="11180763" y="3367088"/>
          <p14:tracePt t="90843" x="11171238" y="3394075"/>
          <p14:tracePt t="90860" x="11164888" y="3405188"/>
          <p14:tracePt t="90864" x="11164888" y="3409950"/>
          <p14:tracePt t="90876" x="11160125" y="3409950"/>
          <p14:tracePt t="90893" x="11160125" y="3421063"/>
          <p14:tracePt t="90909" x="11153775" y="3443288"/>
          <p14:tracePt t="90926" x="11144250" y="3452813"/>
          <p14:tracePt t="90943" x="11133138" y="3470275"/>
          <p14:tracePt t="90959" x="11126788" y="3479800"/>
          <p14:tracePt t="90977" x="11117263" y="3490913"/>
          <p14:tracePt t="90993" x="11110913" y="3502025"/>
          <p14:tracePt t="91010" x="11110913" y="3506788"/>
          <p14:tracePt t="91028" x="11099800" y="3533775"/>
          <p14:tracePt t="91043" x="11090275" y="3551238"/>
          <p14:tracePt t="91060" x="11072813" y="3567113"/>
          <p14:tracePt t="91076" x="11072813" y="3571875"/>
          <p14:tracePt t="91093" x="11063288" y="3594100"/>
          <p14:tracePt t="91110" x="11056938" y="3598863"/>
          <p14:tracePt t="91126" x="11045825" y="3621088"/>
          <p14:tracePt t="91143" x="11041063" y="3625850"/>
          <p14:tracePt t="91159" x="11018838" y="3648075"/>
          <p14:tracePt t="91176" x="11014075" y="3659188"/>
          <p14:tracePt t="91193" x="10998200" y="3675063"/>
          <p14:tracePt t="91209" x="10991850" y="3679825"/>
          <p14:tracePt t="91226" x="10987088" y="3686175"/>
          <p14:tracePt t="91260" x="10971213" y="3690938"/>
          <p14:tracePt t="91276" x="10964863" y="3702050"/>
          <p14:tracePt t="91310" x="10960100" y="3706813"/>
          <p14:tracePt t="91394" x="10953750" y="3713163"/>
          <p14:tracePt t="94223" x="10953750" y="3706813"/>
          <p14:tracePt t="94233" x="10960100" y="3697288"/>
          <p14:tracePt t="94264" x="10964863" y="3686175"/>
          <p14:tracePt t="94287" x="10964863" y="3679825"/>
          <p14:tracePt t="94342" x="10971213" y="3675063"/>
          <p14:tracePt t="94381" x="10975975" y="3663950"/>
          <p14:tracePt t="94394" x="10980738" y="3659188"/>
          <p14:tracePt t="94405" x="10991850" y="3648075"/>
          <p14:tracePt t="94417" x="10998200" y="3641725"/>
          <p14:tracePt t="94441" x="11002963" y="3636963"/>
          <p14:tracePt t="94445" x="11007725" y="3632200"/>
          <p14:tracePt t="94460" x="11007725" y="3625850"/>
          <p14:tracePt t="94476" x="11014075" y="3614738"/>
          <p14:tracePt t="94497" x="11018838" y="3609975"/>
          <p14:tracePt t="94535" x="11018838" y="3605213"/>
          <p14:tracePt t="94542" x="11025188" y="3598863"/>
          <p14:tracePt t="94602" x="11029950" y="3594100"/>
          <p14:tracePt t="94622" x="11034713" y="3587750"/>
          <p14:tracePt t="94653" x="11041063" y="3582988"/>
          <p14:tracePt t="94662" x="11045825" y="3578225"/>
          <p14:tracePt t="94880" x="11045825" y="3571875"/>
          <p14:tracePt t="94891" x="11056938" y="3560763"/>
          <p14:tracePt t="94909" x="11079163" y="3551238"/>
          <p14:tracePt t="94926" x="11126788" y="3517900"/>
          <p14:tracePt t="94943" x="11198225" y="3486150"/>
          <p14:tracePt t="94959" x="11241088" y="3452813"/>
          <p14:tracePt t="94976" x="11279188" y="3421063"/>
          <p14:tracePt t="94993" x="11344275" y="3367088"/>
          <p14:tracePt t="95010" x="11380788" y="3324225"/>
          <p14:tracePt t="95027" x="11403013" y="3302000"/>
          <p14:tracePt t="95043" x="11425238" y="3279775"/>
          <p14:tracePt t="95060" x="11434763" y="3263900"/>
          <p14:tracePt t="95076" x="11441113" y="3263900"/>
          <p14:tracePt t="95093" x="11461750" y="3232150"/>
          <p14:tracePt t="95110" x="11483975" y="3209925"/>
          <p14:tracePt t="95126" x="11506200" y="3182938"/>
          <p14:tracePt t="95143" x="11506200" y="3178175"/>
          <p14:tracePt t="95159" x="11515725" y="3155950"/>
          <p14:tracePt t="95176" x="11522075" y="3140075"/>
          <p14:tracePt t="95193" x="11526838" y="3128963"/>
          <p14:tracePt t="95210" x="11526838" y="3124200"/>
          <p14:tracePt t="95226" x="11533188" y="3113088"/>
          <p14:tracePt t="95243" x="11533188" y="3090863"/>
          <p14:tracePt t="95260" x="11533188" y="3086100"/>
          <p14:tracePt t="95278" x="11533188" y="3074988"/>
          <p14:tracePt t="95293" x="11533188" y="3070225"/>
          <p14:tracePt t="95310" x="11533188" y="3059113"/>
          <p14:tracePt t="95327" x="11526838" y="3036888"/>
          <p14:tracePt t="95343" x="11499850" y="3009900"/>
          <p14:tracePt t="95360" x="11488738" y="2994025"/>
          <p14:tracePt t="95365" x="11452225" y="2967038"/>
          <p14:tracePt t="95377" x="11414125" y="2940050"/>
          <p14:tracePt t="95393" x="11387138" y="2917825"/>
          <p14:tracePt t="95409" x="11326813" y="2863850"/>
          <p14:tracePt t="95426" x="11279188" y="2816225"/>
          <p14:tracePt t="95443" x="11252200" y="2794000"/>
          <p14:tracePt t="95460" x="11137900" y="2690813"/>
          <p14:tracePt t="95476" x="11110913" y="2670175"/>
          <p14:tracePt t="95494" x="11014075" y="2620963"/>
          <p14:tracePt t="95510" x="10987088" y="2609850"/>
          <p14:tracePt t="95528" x="10948988" y="2589213"/>
          <p14:tracePt t="95544" x="10868025" y="2566988"/>
          <p14:tracePt t="95560" x="10829925" y="2555875"/>
          <p14:tracePt t="95577" x="10809288" y="2551113"/>
          <p14:tracePt t="95593" x="10775950" y="2551113"/>
          <p14:tracePt t="95610" x="10733088" y="2551113"/>
          <p14:tracePt t="95626" x="10694988" y="2551113"/>
          <p14:tracePt t="95643" x="10656888" y="2551113"/>
          <p14:tracePt t="95659" x="10591800" y="2551113"/>
          <p14:tracePt t="95676" x="10560050" y="2571750"/>
          <p14:tracePt t="95693" x="10533063" y="2582863"/>
          <p14:tracePt t="95709" x="10490200" y="2605088"/>
          <p14:tracePt t="95726" x="10456863" y="2636838"/>
          <p14:tracePt t="95743" x="10440988" y="2674938"/>
          <p14:tracePt t="95760" x="10425113" y="2697163"/>
          <p14:tracePt t="95778" x="10402888" y="2735263"/>
          <p14:tracePt t="95793" x="10398125" y="2755900"/>
          <p14:tracePt t="95810" x="10391775" y="2794000"/>
          <p14:tracePt t="95828" x="10387013" y="2843213"/>
          <p14:tracePt t="95843" x="10387013" y="2870200"/>
          <p14:tracePt t="95860" x="10387013" y="2890838"/>
          <p14:tracePt t="95865" x="10387013" y="2906713"/>
          <p14:tracePt t="95878" x="10387013" y="2951163"/>
          <p14:tracePt t="95893" x="10387013" y="2994025"/>
          <p14:tracePt t="95910" x="10414000" y="3025775"/>
          <p14:tracePt t="95926" x="10429875" y="3063875"/>
          <p14:tracePt t="95944" x="10456863" y="3101975"/>
          <p14:tracePt t="95959" x="10472738" y="3117850"/>
          <p14:tracePt t="95976" x="10494963" y="3128963"/>
          <p14:tracePt t="95993" x="10526713" y="3151188"/>
          <p14:tracePt t="96010" x="10555288" y="3160713"/>
          <p14:tracePt t="96028" x="10575925" y="3167063"/>
          <p14:tracePt t="96043" x="10591800" y="3167063"/>
          <p14:tracePt t="96060" x="10602913" y="3171825"/>
          <p14:tracePt t="96076" x="10614025" y="3171825"/>
          <p14:tracePt t="96093" x="10625138" y="3178175"/>
          <p14:tracePt t="96126" x="10629900" y="3182938"/>
          <p14:tracePt t="96155" x="10636250" y="3182938"/>
          <p14:tracePt t="96164" x="10641013" y="3194050"/>
          <p14:tracePt t="96209" x="10645775" y="3194050"/>
          <p14:tracePt t="96219" x="10652125" y="3194050"/>
          <p14:tracePt t="96226" x="10656888" y="3194050"/>
          <p14:tracePt t="96243" x="10663238" y="3198813"/>
          <p14:tracePt t="96260" x="10672763" y="3205163"/>
          <p14:tracePt t="96282" x="10679113" y="3205163"/>
          <p14:tracePt t="96316" x="10683875" y="3205163"/>
          <p14:tracePt t="96320" x="10690225" y="3209925"/>
          <p14:tracePt t="96366" x="10694988" y="3209925"/>
          <p14:tracePt t="96416" x="10699750" y="3209925"/>
          <p14:tracePt t="96447" x="10706100" y="3209925"/>
          <p14:tracePt t="97393" x="10710863" y="3209925"/>
          <p14:tracePt t="97420" x="10710863" y="3225800"/>
          <p14:tracePt t="97425" x="10710863" y="3236913"/>
          <p14:tracePt t="97436" x="10710863" y="3279775"/>
          <p14:tracePt t="97460" x="10710863" y="3405188"/>
          <p14:tracePt t="97493" x="10710863" y="3587750"/>
          <p14:tracePt t="97510" x="10710863" y="3690938"/>
          <p14:tracePt t="97526" x="10706100" y="3783013"/>
          <p14:tracePt t="97543" x="10699750" y="3868738"/>
          <p14:tracePt t="97560" x="10699750" y="3913188"/>
          <p14:tracePt t="97576" x="10699750" y="3929063"/>
          <p14:tracePt t="97593" x="10690225" y="3983038"/>
          <p14:tracePt t="97610" x="10672763" y="4041775"/>
          <p14:tracePt t="97626" x="10652125" y="4117975"/>
          <p14:tracePt t="97643" x="10629900" y="4176713"/>
          <p14:tracePt t="97659" x="10614025" y="4268788"/>
          <p14:tracePt t="97676" x="10609263" y="4318000"/>
          <p14:tracePt t="97693" x="10598150" y="4371975"/>
          <p14:tracePt t="97710" x="10587038" y="4398963"/>
          <p14:tracePt t="97726" x="10582275" y="4425950"/>
          <p14:tracePt t="97833" x="10582275" y="4437063"/>
          <p14:tracePt t="97853" x="10582275" y="4441825"/>
          <p14:tracePt t="97871" x="10587038" y="4441825"/>
          <p14:tracePt t="97880" x="10598150" y="4441825"/>
          <p14:tracePt t="97884" x="10602913" y="4441825"/>
          <p14:tracePt t="97893" x="10614025" y="4441825"/>
          <p14:tracePt t="97910" x="10645775" y="4441825"/>
          <p14:tracePt t="97926" x="10683875" y="4425950"/>
          <p14:tracePt t="97943" x="10721975" y="4387850"/>
          <p14:tracePt t="97960" x="10744200" y="4376738"/>
          <p14:tracePt t="97976" x="10760075" y="4349750"/>
          <p14:tracePt t="97993" x="10775950" y="4322763"/>
          <p14:tracePt t="98010" x="10798175" y="4279900"/>
          <p14:tracePt t="98028" x="10802938" y="4241800"/>
          <p14:tracePt t="98043" x="10802938" y="4210050"/>
          <p14:tracePt t="98060" x="10802938" y="4205288"/>
          <p14:tracePt t="98078" x="10809288" y="4160838"/>
          <p14:tracePt t="98093" x="10809288" y="4144963"/>
          <p14:tracePt t="98110" x="10809288" y="4129088"/>
          <p14:tracePt t="98126" x="10809288" y="4095750"/>
          <p14:tracePt t="98143" x="10809288" y="4041775"/>
          <p14:tracePt t="98159" x="10809288" y="4021138"/>
          <p14:tracePt t="98176" x="10798175" y="3987800"/>
          <p14:tracePt t="98193" x="10775950" y="3951288"/>
          <p14:tracePt t="98209" x="10760075" y="3929063"/>
          <p14:tracePt t="98226" x="10753725" y="3922713"/>
          <p14:tracePt t="98243" x="10733088" y="3902075"/>
          <p14:tracePt t="98260" x="10726738" y="3895725"/>
          <p14:tracePt t="98276" x="10721975" y="3895725"/>
          <p14:tracePt t="98295" x="10694988" y="3886200"/>
          <p14:tracePt t="98310" x="10679113" y="3879850"/>
          <p14:tracePt t="98327" x="10656888" y="3879850"/>
          <p14:tracePt t="98343" x="10645775" y="3879850"/>
          <p14:tracePt t="98360" x="10641013" y="3879850"/>
          <p14:tracePt t="98366" x="10629900" y="3879850"/>
          <p14:tracePt t="98378" x="10625138" y="3879850"/>
          <p14:tracePt t="98393" x="10618788" y="3879850"/>
          <p14:tracePt t="98409" x="10609263" y="3886200"/>
          <p14:tracePt t="98426" x="10587038" y="3906838"/>
          <p14:tracePt t="98443" x="10571163" y="3922713"/>
          <p14:tracePt t="98460" x="10560050" y="3951288"/>
          <p14:tracePt t="98476" x="10548938" y="3971925"/>
          <p14:tracePt t="98493" x="10537825" y="4010025"/>
          <p14:tracePt t="98510" x="10521950" y="4041775"/>
          <p14:tracePt t="98527" x="10517188" y="4075113"/>
          <p14:tracePt t="98544" x="10517188" y="4090988"/>
          <p14:tracePt t="98560" x="10510838" y="4129088"/>
          <p14:tracePt t="98576" x="10510838" y="4156075"/>
          <p14:tracePt t="98593" x="10510838" y="4194175"/>
          <p14:tracePt t="98610" x="10510838" y="4221163"/>
          <p14:tracePt t="98627" x="10510838" y="4241800"/>
          <p14:tracePt t="98643" x="10526713" y="4268788"/>
          <p14:tracePt t="98660" x="10537825" y="4306888"/>
          <p14:tracePt t="98676" x="10587038" y="4340225"/>
          <p14:tracePt t="98693" x="10636250" y="4387850"/>
          <p14:tracePt t="98709" x="10668000" y="4410075"/>
          <p14:tracePt t="98726" x="10717213" y="4437063"/>
          <p14:tracePt t="98743" x="10737850" y="4452938"/>
          <p14:tracePt t="98760" x="10753725" y="4459288"/>
          <p14:tracePt t="98776" x="10787063" y="4459288"/>
          <p14:tracePt t="98793" x="10809288" y="4464050"/>
          <p14:tracePt t="98810" x="10829925" y="4464050"/>
          <p14:tracePt t="98827" x="10841038" y="4464050"/>
          <p14:tracePt t="98843" x="10856913" y="4464050"/>
          <p14:tracePt t="98861" x="10879138" y="4464050"/>
          <p14:tracePt t="98881" x="10883900" y="4464050"/>
          <p14:tracePt t="98893" x="10899775" y="4464050"/>
          <p14:tracePt t="98910" x="10906125" y="4464050"/>
          <p14:tracePt t="98926" x="10960100" y="4452938"/>
          <p14:tracePt t="98943" x="10975975" y="4448175"/>
          <p14:tracePt t="98960" x="11007725" y="4430713"/>
          <p14:tracePt t="98976" x="11041063" y="4421188"/>
          <p14:tracePt t="98993" x="11072813" y="4403725"/>
          <p14:tracePt t="99011" x="11095038" y="4394200"/>
          <p14:tracePt t="99043" x="11106150" y="4383088"/>
          <p14:tracePt t="99060" x="11110913" y="4376738"/>
          <p14:tracePt t="99078" x="11122025" y="4371975"/>
          <p14:tracePt t="99093" x="11126788" y="4371975"/>
          <p14:tracePt t="99110" x="11137900" y="4367213"/>
          <p14:tracePt t="99127" x="11160125" y="4356100"/>
          <p14:tracePt t="99143" x="11171238" y="4356100"/>
          <p14:tracePt t="99160" x="11180763" y="4349750"/>
          <p14:tracePt t="99176" x="11187113" y="4344988"/>
          <p14:tracePt t="99193" x="11198225" y="4333875"/>
          <p14:tracePt t="99210" x="11207750" y="4329113"/>
          <p14:tracePt t="99226" x="11225213" y="4329113"/>
          <p14:tracePt t="99243" x="11241088" y="4322763"/>
          <p14:tracePt t="99261" x="11261725" y="4318000"/>
          <p14:tracePt t="99276" x="11272838" y="4313238"/>
          <p14:tracePt t="99293" x="11299825" y="4306888"/>
          <p14:tracePt t="99310" x="11310938" y="4306888"/>
          <p14:tracePt t="99326" x="11322050" y="4302125"/>
          <p14:tracePt t="99343" x="11326813" y="4291013"/>
          <p14:tracePt t="99360" x="11353800" y="4291013"/>
          <p14:tracePt t="99376" x="11376025" y="4286250"/>
          <p14:tracePt t="99393" x="11387138" y="4286250"/>
          <p14:tracePt t="99410" x="11407775" y="4286250"/>
          <p14:tracePt t="99443" x="11418888" y="4286250"/>
          <p14:tracePt t="99459" x="11425238" y="4286250"/>
          <p14:tracePt t="99476" x="11441113" y="4286250"/>
          <p14:tracePt t="99493" x="11452225" y="4286250"/>
          <p14:tracePt t="99511" x="11468100" y="4286250"/>
          <p14:tracePt t="99615" x="11461750" y="4286250"/>
          <p14:tracePt t="99625" x="11456988" y="4286250"/>
          <p14:tracePt t="99630" x="11445875" y="4286250"/>
          <p14:tracePt t="99643" x="11414125" y="4286250"/>
          <p14:tracePt t="99660" x="11364913" y="4286250"/>
          <p14:tracePt t="99677" x="11306175" y="4286250"/>
          <p14:tracePt t="99693" x="11261725" y="4286250"/>
          <p14:tracePt t="99710" x="11252200" y="4286250"/>
          <p14:tracePt t="99726" x="11229975" y="4286250"/>
          <p14:tracePt t="99743" x="11207750" y="4286250"/>
          <p14:tracePt t="99760" x="11180763" y="4286250"/>
          <p14:tracePt t="99777" x="11171238" y="4286250"/>
          <p14:tracePt t="99794" x="11164888" y="4286250"/>
          <p14:tracePt t="99810" x="11160125" y="4286250"/>
          <p14:tracePt t="99843" x="11153775" y="4286250"/>
          <p14:tracePt t="100069" x="11149013" y="4286250"/>
          <p14:tracePt t="100074" x="11144250" y="4286250"/>
          <p14:tracePt t="100080" x="11137900" y="4286250"/>
          <p14:tracePt t="100093" x="11126788" y="4286250"/>
          <p14:tracePt t="100110" x="11083925" y="4286250"/>
          <p14:tracePt t="100127" x="11025188" y="4302125"/>
          <p14:tracePt t="100143" x="10971213" y="4302125"/>
          <p14:tracePt t="100160" x="10937875" y="4302125"/>
          <p14:tracePt t="100176" x="10872788" y="4302125"/>
          <p14:tracePt t="100193" x="10863263" y="4302125"/>
          <p14:tracePt t="100210" x="10791825" y="4302125"/>
          <p14:tracePt t="100226" x="10771188" y="4302125"/>
          <p14:tracePt t="100243" x="10760075" y="4302125"/>
          <p14:tracePt t="100261" x="10753725" y="4302125"/>
          <p14:tracePt t="100278" x="10733088" y="4302125"/>
          <p14:tracePt t="100293" x="10717213" y="4302125"/>
          <p14:tracePt t="100310" x="10683875" y="4302125"/>
          <p14:tracePt t="100327" x="10663238" y="4302125"/>
          <p14:tracePt t="100343" x="10629900" y="4302125"/>
          <p14:tracePt t="100360" x="10591800" y="4302125"/>
          <p14:tracePt t="100376" x="10575925" y="4302125"/>
          <p14:tracePt t="100393" x="10499725" y="4302125"/>
          <p14:tracePt t="100410" x="10391775" y="4302125"/>
          <p14:tracePt t="100426" x="10328275" y="4302125"/>
          <p14:tracePt t="100443" x="10294938" y="4302125"/>
          <p14:tracePt t="100460" x="10267950" y="4302125"/>
          <p14:tracePt t="100476" x="10256838" y="4302125"/>
          <p14:tracePt t="100493" x="10245725" y="4302125"/>
          <p14:tracePt t="100510" x="10236200" y="4302125"/>
          <p14:tracePt t="100527" x="10229850" y="4302125"/>
          <p14:tracePt t="100543" x="10225088" y="4302125"/>
          <p14:tracePt t="100560" x="10218738" y="4302125"/>
          <p14:tracePt t="100577" x="10209213" y="4302125"/>
          <p14:tracePt t="100593" x="10198100" y="4302125"/>
          <p14:tracePt t="100626" x="10191750" y="4306888"/>
          <p14:tracePt t="101043" x="10198100" y="4275138"/>
          <p14:tracePt t="101050" x="10198100" y="4264025"/>
          <p14:tracePt t="101060" x="10218738" y="4194175"/>
          <p14:tracePt t="101077" x="10236200" y="4160838"/>
          <p14:tracePt t="101093" x="10256838" y="4064000"/>
          <p14:tracePt t="101109" x="10283825" y="3987800"/>
          <p14:tracePt t="101127" x="10333038" y="3832225"/>
          <p14:tracePt t="101143" x="10348913" y="3729038"/>
          <p14:tracePt t="101176" x="10382250" y="3578225"/>
          <p14:tracePt t="101210" x="10391775" y="3497263"/>
          <p14:tracePt t="101243" x="10398125" y="3452813"/>
          <p14:tracePt t="101260" x="10398125" y="3443288"/>
          <p14:tracePt t="101277" x="10409238" y="3425825"/>
          <p14:tracePt t="101390" x="10409238" y="3414713"/>
          <p14:tracePt t="101417" x="10409238" y="3405188"/>
          <p14:tracePt t="101425" x="10409238" y="3398838"/>
          <p14:tracePt t="101437" x="10402888" y="3398838"/>
          <p14:tracePt t="101446" x="10387013" y="3387725"/>
          <p14:tracePt t="101463" x="10375900" y="3382963"/>
          <p14:tracePt t="101484" x="10360025" y="3367088"/>
          <p14:tracePt t="101510" x="10344150" y="3344863"/>
          <p14:tracePt t="101527" x="10321925" y="3297238"/>
          <p14:tracePt t="101543" x="10317163" y="3252788"/>
          <p14:tracePt t="101560" x="10310813" y="3232150"/>
          <p14:tracePt t="101577" x="10306050" y="3160713"/>
          <p14:tracePt t="101593" x="10306050" y="3101975"/>
          <p14:tracePt t="101609" x="10306050" y="2940050"/>
          <p14:tracePt t="101627" x="10306050" y="2847975"/>
          <p14:tracePt t="101643" x="10306050" y="2805113"/>
          <p14:tracePt t="101660" x="10321925" y="2647950"/>
          <p14:tracePt t="101676" x="10328275" y="2616200"/>
          <p14:tracePt t="101693" x="10355263" y="2578100"/>
          <p14:tracePt t="101710" x="10371138" y="2540000"/>
          <p14:tracePt t="101726" x="10398125" y="2501900"/>
          <p14:tracePt t="101743" x="10414000" y="2486025"/>
          <p14:tracePt t="101760" x="10429875" y="2470150"/>
          <p14:tracePt t="101777" x="10467975" y="2447925"/>
          <p14:tracePt t="101793" x="10490200" y="2432050"/>
          <p14:tracePt t="101810" x="10526713" y="2432050"/>
          <p14:tracePt t="101827" x="10555288" y="2432050"/>
          <p14:tracePt t="101843" x="10582275" y="2432050"/>
          <p14:tracePt t="101860" x="10591800" y="2432050"/>
          <p14:tracePt t="101865" x="10602913" y="2432050"/>
          <p14:tracePt t="101878" x="10629900" y="2432050"/>
          <p14:tracePt t="101893" x="10663238" y="2436813"/>
          <p14:tracePt t="101910" x="10706100" y="2481263"/>
          <p14:tracePt t="101926" x="10726738" y="2486025"/>
          <p14:tracePt t="101943" x="10764838" y="2517775"/>
          <p14:tracePt t="101960" x="10791825" y="2540000"/>
          <p14:tracePt t="101976" x="10809288" y="2571750"/>
          <p14:tracePt t="101993" x="10836275" y="2609850"/>
          <p14:tracePt t="102011" x="10852150" y="2636838"/>
          <p14:tracePt t="102027" x="10868025" y="2663825"/>
          <p14:tracePt t="102043" x="10879138" y="2686050"/>
          <p14:tracePt t="102060" x="10883900" y="2708275"/>
          <p14:tracePt t="102077" x="10895013" y="2728913"/>
          <p14:tracePt t="102093" x="10906125" y="2767013"/>
          <p14:tracePt t="102110" x="10910888" y="2794000"/>
          <p14:tracePt t="102126" x="10910888" y="2805113"/>
          <p14:tracePt t="102143" x="10922000" y="2832100"/>
          <p14:tracePt t="102160" x="10933113" y="2879725"/>
          <p14:tracePt t="102176" x="10933113" y="2917825"/>
          <p14:tracePt t="102193" x="10933113" y="2944813"/>
          <p14:tracePt t="102210" x="10933113" y="2978150"/>
          <p14:tracePt t="102226" x="10933113" y="3005138"/>
          <p14:tracePt t="102243" x="10933113" y="3021013"/>
          <p14:tracePt t="102260" x="10933113" y="3036888"/>
          <p14:tracePt t="102276" x="10933113" y="3059113"/>
          <p14:tracePt t="102294" x="10933113" y="3074988"/>
          <p14:tracePt t="102312" x="10933113" y="3097213"/>
          <p14:tracePt t="102343" x="10933113" y="3106738"/>
          <p14:tracePt t="102360" x="10933113" y="3117850"/>
          <p14:tracePt t="102376" x="10926763" y="3155950"/>
          <p14:tracePt t="102393" x="10922000" y="3178175"/>
          <p14:tracePt t="102410" x="10917238" y="3198813"/>
          <p14:tracePt t="102426" x="10910888" y="3209925"/>
          <p14:tracePt t="102443" x="10906125" y="3225800"/>
          <p14:tracePt t="102460" x="10895013" y="3243263"/>
          <p14:tracePt t="102477" x="10883900" y="3252788"/>
          <p14:tracePt t="102493" x="10872788" y="3263900"/>
          <p14:tracePt t="102510" x="10863263" y="3270250"/>
          <p14:tracePt t="102528" x="10856913" y="3275013"/>
          <p14:tracePt t="102543" x="10829925" y="3290888"/>
          <p14:tracePt t="102560" x="10814050" y="3290888"/>
          <p14:tracePt t="102577" x="10780713" y="3297238"/>
          <p14:tracePt t="102593" x="10764838" y="3302000"/>
          <p14:tracePt t="102610" x="10748963" y="3302000"/>
          <p14:tracePt t="102643" x="10737850" y="3302000"/>
          <p14:tracePt t="102660" x="10733088" y="3302000"/>
          <p14:tracePt t="102894" x="10726738" y="3302000"/>
          <p14:tracePt t="102905" x="10721975" y="3302000"/>
          <p14:tracePt t="102913" x="10717213" y="3302000"/>
          <p14:tracePt t="102926" x="10706100" y="3302000"/>
          <p14:tracePt t="102943" x="10683875" y="3302000"/>
          <p14:tracePt t="102960" x="10663238" y="3302000"/>
          <p14:tracePt t="102976" x="10652125" y="3302000"/>
          <p14:tracePt t="102993" x="10641013" y="3302000"/>
          <p14:tracePt t="103010" x="10629900" y="3290888"/>
          <p14:tracePt t="103028" x="10614025" y="3279775"/>
          <p14:tracePt t="103044" x="10609263" y="3275013"/>
          <p14:tracePt t="103060" x="10598150" y="3270250"/>
          <p14:tracePt t="103077" x="10575925" y="3263900"/>
          <p14:tracePt t="103093" x="10564813" y="3248025"/>
          <p14:tracePt t="103126" x="10555288" y="3236913"/>
          <p14:tracePt t="103143" x="10548938" y="3232150"/>
          <p14:tracePt t="103160" x="10544175" y="3221038"/>
          <p14:tracePt t="103176" x="10526713" y="3205163"/>
          <p14:tracePt t="103193" x="10521950" y="3198813"/>
          <p14:tracePt t="103210" x="10510838" y="3189288"/>
          <p14:tracePt t="103226" x="10506075" y="3182938"/>
          <p14:tracePt t="103243" x="10494963" y="3178175"/>
          <p14:tracePt t="103261" x="10479088" y="3155950"/>
          <p14:tracePt t="103279" x="10456863" y="3133725"/>
          <p14:tracePt t="103293" x="10445750" y="3124200"/>
          <p14:tracePt t="103310" x="10436225" y="3101975"/>
          <p14:tracePt t="103327" x="10418763" y="3086100"/>
          <p14:tracePt t="103343" x="10409238" y="3063875"/>
          <p14:tracePt t="103360" x="10398125" y="3032125"/>
          <p14:tracePt t="103376" x="10398125" y="3016250"/>
          <p14:tracePt t="103393" x="10382250" y="2971800"/>
          <p14:tracePt t="103410" x="10382250" y="2940050"/>
          <p14:tracePt t="103427" x="10375900" y="2901950"/>
          <p14:tracePt t="103443" x="10375900" y="2886075"/>
          <p14:tracePt t="103476" x="10375900" y="2863850"/>
          <p14:tracePt t="103493" x="10375900" y="2852738"/>
          <p14:tracePt t="103511" x="10375900" y="2847975"/>
          <p14:tracePt t="103528" x="10375900" y="2820988"/>
          <p14:tracePt t="103543" x="10375900" y="2816225"/>
          <p14:tracePt t="103560" x="10387013" y="2805113"/>
          <p14:tracePt t="103577" x="10391775" y="2794000"/>
          <p14:tracePt t="103593" x="10391775" y="2789238"/>
          <p14:tracePt t="103610" x="10409238" y="2771775"/>
          <p14:tracePt t="103627" x="10425113" y="2762250"/>
          <p14:tracePt t="103643" x="10436225" y="2762250"/>
          <p14:tracePt t="103660" x="10440988" y="2755900"/>
          <p14:tracePt t="103677" x="10472738" y="2744788"/>
          <p14:tracePt t="103693" x="10490200" y="2744788"/>
          <p14:tracePt t="103710" x="10506075" y="2735263"/>
          <p14:tracePt t="103726" x="10533063" y="2735263"/>
          <p14:tracePt t="103743" x="10560050" y="2724150"/>
          <p14:tracePt t="103760" x="10591800" y="2724150"/>
          <p14:tracePt t="103777" x="10614025" y="2724150"/>
          <p14:tracePt t="103794" x="10641013" y="2724150"/>
          <p14:tracePt t="103810" x="10652125" y="2724150"/>
          <p14:tracePt t="103827" x="10672763" y="2724150"/>
          <p14:tracePt t="103844" x="10690225" y="2724150"/>
          <p14:tracePt t="103860" x="10706100" y="2724150"/>
          <p14:tracePt t="103876" x="10710863" y="2724150"/>
          <p14:tracePt t="103893" x="10721975" y="2724150"/>
          <p14:tracePt t="103910" x="10744200" y="2728913"/>
          <p14:tracePt t="103926" x="10764838" y="2735263"/>
          <p14:tracePt t="103943" x="10775950" y="2740025"/>
          <p14:tracePt t="103960" x="10809288" y="2762250"/>
          <p14:tracePt t="103976" x="10814050" y="2771775"/>
          <p14:tracePt t="103993" x="10829925" y="2782888"/>
          <p14:tracePt t="104010" x="10856913" y="2789238"/>
          <p14:tracePt t="104027" x="10872788" y="2798763"/>
          <p14:tracePt t="104043" x="10883900" y="2805113"/>
          <p14:tracePt t="104060" x="10890250" y="2809875"/>
          <p14:tracePt t="104076" x="10899775" y="2820988"/>
          <p14:tracePt t="104093" x="10906125" y="2825750"/>
          <p14:tracePt t="104110" x="10910888" y="2832100"/>
          <p14:tracePt t="104127" x="10933113" y="2852738"/>
          <p14:tracePt t="104143" x="10933113" y="2863850"/>
          <p14:tracePt t="104160" x="10933113" y="2874963"/>
          <p14:tracePt t="104177" x="10944225" y="2890838"/>
          <p14:tracePt t="104193" x="10948988" y="2913063"/>
          <p14:tracePt t="104210" x="10953750" y="2935288"/>
          <p14:tracePt t="104227" x="10960100" y="2955925"/>
          <p14:tracePt t="104243" x="10960100" y="2962275"/>
          <p14:tracePt t="104260" x="10964863" y="2982913"/>
          <p14:tracePt t="104276" x="10964863" y="3009900"/>
          <p14:tracePt t="104294" x="10964863" y="3032125"/>
          <p14:tracePt t="104310" x="10971213" y="3063875"/>
          <p14:tracePt t="104327" x="10971213" y="3079750"/>
          <p14:tracePt t="104343" x="10971213" y="3090863"/>
          <p14:tracePt t="104360" x="10971213" y="3106738"/>
          <p14:tracePt t="104376" x="10971213" y="3117850"/>
          <p14:tracePt t="104413" x="10971213" y="3128963"/>
          <p14:tracePt t="104426" x="10971213" y="3140075"/>
          <p14:tracePt t="104455" x="10971213" y="3144838"/>
          <p14:tracePt t="104477" x="10971213" y="3151188"/>
          <p14:tracePt t="104530" x="10971213" y="3155950"/>
          <p14:tracePt t="104544" x="10971213" y="3160713"/>
          <p14:tracePt t="104644" x="10971213" y="3167063"/>
          <p14:tracePt t="104670" x="10971213" y="3171825"/>
          <p14:tracePt t="104680" x="10971213" y="3182938"/>
          <p14:tracePt t="106042" x="10971213" y="3189288"/>
          <p14:tracePt t="106552" x="10971213" y="3194050"/>
          <p14:tracePt t="106607" x="10971213" y="3198813"/>
          <p14:tracePt t="106818" x="10971213" y="3205163"/>
          <p14:tracePt t="106823" x="10971213" y="3209925"/>
          <p14:tracePt t="106839" x="10971213" y="3225800"/>
          <p14:tracePt t="106849" x="10971213" y="3232150"/>
          <p14:tracePt t="106860" x="10971213" y="3243263"/>
          <p14:tracePt t="106877" x="10971213" y="3252788"/>
          <p14:tracePt t="107053" x="10960100" y="3270250"/>
          <p14:tracePt t="107440" x="10953750" y="3279775"/>
          <p14:tracePt t="107450" x="10944225" y="3290888"/>
          <p14:tracePt t="107470" x="10937875" y="3297238"/>
          <p14:tracePt t="107476" x="10933113" y="3302000"/>
          <p14:tracePt t="107510" x="10917238" y="3317875"/>
          <p14:tracePt t="107582" x="10910888" y="3317875"/>
          <p14:tracePt t="107593" x="10899775" y="3324225"/>
          <p14:tracePt t="107613" x="10890250" y="3324225"/>
          <p14:tracePt t="107626" x="10883900" y="3324225"/>
          <p14:tracePt t="107646" x="10879138" y="3328988"/>
          <p14:tracePt t="107673" x="10872788" y="3328988"/>
          <p14:tracePt t="107693" x="10863263" y="3328988"/>
          <p14:tracePt t="107703" x="10856913" y="3328988"/>
          <p14:tracePt t="107712" x="10841038" y="3328988"/>
          <p14:tracePt t="107726" x="10829925" y="3328988"/>
          <p14:tracePt t="107743" x="10798175" y="3333750"/>
          <p14:tracePt t="107760" x="10764838" y="3333750"/>
          <p14:tracePt t="107776" x="10737850" y="3333750"/>
          <p14:tracePt t="107793" x="10721975" y="3333750"/>
          <p14:tracePt t="107810" x="10706100" y="3333750"/>
          <p14:tracePt t="107827" x="10690225" y="3333750"/>
          <p14:tracePt t="107843" x="10663238" y="3333750"/>
          <p14:tracePt t="107860" x="10641013" y="3317875"/>
          <p14:tracePt t="107876" x="10618788" y="3302000"/>
          <p14:tracePt t="107893" x="10614025" y="3297238"/>
          <p14:tracePt t="107910" x="10591800" y="3263900"/>
          <p14:tracePt t="107927" x="10537825" y="3194050"/>
          <p14:tracePt t="107943" x="10526713" y="3167063"/>
          <p14:tracePt t="107960" x="10506075" y="3133725"/>
          <p14:tracePt t="107977" x="10490200" y="3090863"/>
          <p14:tracePt t="107993" x="10472738" y="3074988"/>
          <p14:tracePt t="108010" x="10467975" y="3063875"/>
          <p14:tracePt t="108027" x="10463213" y="3036888"/>
          <p14:tracePt t="108043" x="10452100" y="3021013"/>
          <p14:tracePt t="108060" x="10452100" y="2982913"/>
          <p14:tracePt t="108077" x="10452100" y="2940050"/>
          <p14:tracePt t="108093" x="10445750" y="2928938"/>
          <p14:tracePt t="108110" x="10440988" y="2890838"/>
          <p14:tracePt t="108126" x="10440988" y="2863850"/>
          <p14:tracePt t="108143" x="10440988" y="2836863"/>
          <p14:tracePt t="108160" x="10440988" y="2816225"/>
          <p14:tracePt t="108176" x="10440988" y="2789238"/>
          <p14:tracePt t="108193" x="10445750" y="2744788"/>
          <p14:tracePt t="108210" x="10483850" y="2697163"/>
          <p14:tracePt t="108226" x="10499725" y="2686050"/>
          <p14:tracePt t="108243" x="10533063" y="2652713"/>
          <p14:tracePt t="108260" x="10582275" y="2632075"/>
          <p14:tracePt t="108277" x="10602913" y="2632075"/>
          <p14:tracePt t="108293" x="10625138" y="2620963"/>
          <p14:tracePt t="108310" x="10645775" y="2616200"/>
          <p14:tracePt t="108327" x="10672763" y="2616200"/>
          <p14:tracePt t="108343" x="10690225" y="2616200"/>
          <p14:tracePt t="108360" x="10706100" y="2616200"/>
          <p14:tracePt t="108365" x="10710863" y="2616200"/>
          <p14:tracePt t="108377" x="10733088" y="2616200"/>
          <p14:tracePt t="108393" x="10744200" y="2616200"/>
          <p14:tracePt t="108410" x="10771188" y="2625725"/>
          <p14:tracePt t="108427" x="10798175" y="2647950"/>
          <p14:tracePt t="108443" x="10814050" y="2663825"/>
          <p14:tracePt t="108460" x="10841038" y="2686050"/>
          <p14:tracePt t="108477" x="10863263" y="2697163"/>
          <p14:tracePt t="108493" x="10883900" y="2701925"/>
          <p14:tracePt t="108510" x="10899775" y="2713038"/>
          <p14:tracePt t="108528" x="10948988" y="2755900"/>
          <p14:tracePt t="108543" x="10964863" y="2767013"/>
          <p14:tracePt t="108560" x="10998200" y="2798763"/>
          <p14:tracePt t="108578" x="11025188" y="2820988"/>
          <p14:tracePt t="108593" x="11025188" y="2825750"/>
          <p14:tracePt t="108610" x="11029950" y="2847975"/>
          <p14:tracePt t="108626" x="11052175" y="2859088"/>
          <p14:tracePt t="108643" x="11063288" y="2886075"/>
          <p14:tracePt t="108660" x="11068050" y="2901950"/>
          <p14:tracePt t="108676" x="11068050" y="2906713"/>
          <p14:tracePt t="108693" x="11072813" y="2913063"/>
          <p14:tracePt t="108710" x="11079163" y="2917825"/>
          <p14:tracePt t="108743" x="11079163" y="2924175"/>
          <p14:tracePt t="108759" x="11079163" y="2935288"/>
          <p14:tracePt t="109088" x="11079163" y="2940050"/>
          <p14:tracePt t="109098" x="11083925" y="2944813"/>
          <p14:tracePt t="109109" x="11083925" y="2951163"/>
          <p14:tracePt t="109118" x="11090275" y="2967038"/>
          <p14:tracePt t="109143" x="11095038" y="2989263"/>
          <p14:tracePt t="109176" x="11095038" y="2998788"/>
          <p14:tracePt t="109193" x="11099800" y="3021013"/>
          <p14:tracePt t="109210" x="11099800" y="3032125"/>
          <p14:tracePt t="109243" x="11099800" y="3043238"/>
          <p14:tracePt t="109260" x="11099800" y="3048000"/>
          <p14:tracePt t="109276" x="11099800" y="3052763"/>
          <p14:tracePt t="109293" x="11099800" y="3070225"/>
          <p14:tracePt t="109343" x="11099800" y="3079750"/>
          <p14:tracePt t="109452" x="11099800" y="3086100"/>
          <p14:tracePt t="109492" x="11099800" y="3090863"/>
          <p14:tracePt t="109502" x="11099800" y="3097213"/>
          <p14:tracePt t="109563" x="11099800" y="3101975"/>
          <p14:tracePt t="109592" x="11099800" y="3117850"/>
          <p14:tracePt t="109609" x="11095038" y="3124200"/>
          <p14:tracePt t="109625" x="11079163" y="3140075"/>
          <p14:tracePt t="109639" x="11072813" y="3140075"/>
          <p14:tracePt t="109648" x="11068050" y="3144838"/>
          <p14:tracePt t="109660" x="11063288" y="3155950"/>
          <p14:tracePt t="109676" x="11041063" y="3167063"/>
          <p14:tracePt t="109695" x="11034713" y="3167063"/>
          <p14:tracePt t="109710" x="11034713" y="3171825"/>
          <p14:tracePt t="109726" x="11018838" y="3178175"/>
          <p14:tracePt t="109743" x="11007725" y="3189288"/>
          <p14:tracePt t="109760" x="11002963" y="3194050"/>
          <p14:tracePt t="109777" x="10991850" y="3194050"/>
          <p14:tracePt t="109793" x="10975975" y="3209925"/>
          <p14:tracePt t="109810" x="10971213" y="3209925"/>
          <p14:tracePt t="109843" x="10964863" y="3216275"/>
          <p14:tracePt t="109860" x="10948988" y="3221038"/>
          <p14:tracePt t="109865" x="10944225" y="3225800"/>
          <p14:tracePt t="109876" x="10937875" y="3225800"/>
          <p14:tracePt t="109893" x="10933113" y="3225800"/>
          <p14:tracePt t="109910" x="10917238" y="3236913"/>
          <p14:tracePt t="109926" x="10906125" y="3243263"/>
          <p14:tracePt t="109943" x="10899775" y="3243263"/>
          <p14:tracePt t="109960" x="10895013" y="3243263"/>
          <p14:tracePt t="109993" x="10890250" y="3243263"/>
          <p14:tracePt t="110010" x="10872788" y="3248025"/>
          <p14:tracePt t="110026" x="10852150" y="3259138"/>
          <p14:tracePt t="110043" x="10836275" y="3263900"/>
          <p14:tracePt t="110060" x="10825163" y="3270250"/>
          <p14:tracePt t="110076" x="10802938" y="3275013"/>
          <p14:tracePt t="110093" x="10780713" y="3279775"/>
          <p14:tracePt t="110110" x="10771188" y="3279775"/>
          <p14:tracePt t="110126" x="10764838" y="3286125"/>
          <p14:tracePt t="110195" x="10760075" y="3286125"/>
          <p14:tracePt t="110210" x="10753725" y="3286125"/>
          <p14:tracePt t="110241" x="10744200" y="3286125"/>
          <p14:tracePt t="110250" x="10737850" y="3286125"/>
          <p14:tracePt t="110271" x="10733088" y="3286125"/>
          <p14:tracePt t="110285" x="10726738" y="3286125"/>
          <p14:tracePt t="110294" x="10721975" y="3286125"/>
          <p14:tracePt t="110310" x="10699750" y="3286125"/>
          <p14:tracePt t="110326" x="10683875" y="3286125"/>
          <p14:tracePt t="110343" x="10672763" y="3286125"/>
          <p14:tracePt t="110360" x="10645775" y="3275013"/>
          <p14:tracePt t="110376" x="10614025" y="3270250"/>
          <p14:tracePt t="110393" x="10587038" y="3252788"/>
          <p14:tracePt t="110410" x="10555288" y="3236913"/>
          <p14:tracePt t="110426" x="10544175" y="3236913"/>
          <p14:tracePt t="110443" x="10517188" y="3232150"/>
          <p14:tracePt t="110460" x="10494963" y="3221038"/>
          <p14:tracePt t="110476" x="10456863" y="3205163"/>
          <p14:tracePt t="110493" x="10445750" y="3194050"/>
          <p14:tracePt t="110510" x="10429875" y="3194050"/>
          <p14:tracePt t="110527" x="10398125" y="3140075"/>
          <p14:tracePt t="110543" x="10382250" y="3124200"/>
          <p14:tracePt t="110560" x="10355263" y="3074988"/>
          <p14:tracePt t="110576" x="10333038" y="3052763"/>
          <p14:tracePt t="110593" x="10321925" y="3021013"/>
          <p14:tracePt t="110610" x="10317163" y="3005138"/>
          <p14:tracePt t="110626" x="10317163" y="2971800"/>
          <p14:tracePt t="110643" x="10317163" y="2935288"/>
          <p14:tracePt t="110659" x="10317163" y="2917825"/>
          <p14:tracePt t="110676" x="10317163" y="2879725"/>
          <p14:tracePt t="110693" x="10317163" y="2859088"/>
          <p14:tracePt t="110710" x="10328275" y="2832100"/>
          <p14:tracePt t="110727" x="10344150" y="2805113"/>
          <p14:tracePt t="110743" x="10360025" y="2782888"/>
          <p14:tracePt t="110760" x="10382250" y="2762250"/>
          <p14:tracePt t="110777" x="10402888" y="2735263"/>
          <p14:tracePt t="110793" x="10429875" y="2728913"/>
          <p14:tracePt t="110810" x="10456863" y="2713038"/>
          <p14:tracePt t="110826" x="10472738" y="2708275"/>
          <p14:tracePt t="110843" x="10517188" y="2701925"/>
          <p14:tracePt t="110860" x="10537825" y="2690813"/>
          <p14:tracePt t="110863" x="10548938" y="2690813"/>
          <p14:tracePt t="110876" x="10571163" y="2686050"/>
          <p14:tracePt t="110893" x="10598150" y="2681288"/>
          <p14:tracePt t="110910" x="10629900" y="2681288"/>
          <p14:tracePt t="110926" x="10663238" y="2681288"/>
          <p14:tracePt t="110943" x="10710863" y="2681288"/>
          <p14:tracePt t="110959" x="10748963" y="2681288"/>
          <p14:tracePt t="110976" x="10775950" y="2686050"/>
          <p14:tracePt t="110993" x="10791825" y="2690813"/>
          <p14:tracePt t="111010" x="10825163" y="2701925"/>
          <p14:tracePt t="111026" x="10856913" y="2717800"/>
          <p14:tracePt t="111043" x="10872788" y="2724150"/>
          <p14:tracePt t="111060" x="10883900" y="2740025"/>
          <p14:tracePt t="111077" x="10910888" y="2762250"/>
          <p14:tracePt t="111093" x="10926763" y="2782888"/>
          <p14:tracePt t="111110" x="10937875" y="2794000"/>
          <p14:tracePt t="111126" x="10953750" y="2805113"/>
          <p14:tracePt t="111143" x="10964863" y="2825750"/>
          <p14:tracePt t="111160" x="10975975" y="2847975"/>
          <p14:tracePt t="111176" x="10987088" y="2863850"/>
          <p14:tracePt t="111193" x="10991850" y="2886075"/>
          <p14:tracePt t="111210" x="10991850" y="2890838"/>
          <p14:tracePt t="111227" x="10991850" y="2901950"/>
          <p14:tracePt t="111269" x="10991850" y="2906713"/>
          <p14:tracePt t="111280" x="10998200" y="2924175"/>
          <p14:tracePt t="111360" x="10998200" y="2928938"/>
          <p14:tracePt t="111394" x="11002963" y="2935288"/>
          <p14:tracePt t="111404" x="11002963" y="2940050"/>
          <p14:tracePt t="111454" x="11002963" y="2944813"/>
          <p14:tracePt t="111486" x="11002963" y="2951163"/>
          <p14:tracePt t="111505" x="11007725" y="2962275"/>
          <p14:tracePt t="111515" x="11007725" y="2967038"/>
          <p14:tracePt t="111526" x="11007725" y="2971800"/>
          <p14:tracePt t="111539" x="11007725" y="2978150"/>
          <p14:tracePt t="111555" x="11007725" y="2982913"/>
          <p14:tracePt t="111575" x="11007725" y="2989263"/>
          <p14:tracePt t="111581" x="11007725" y="2994025"/>
          <p14:tracePt t="111593" x="11007725" y="3005138"/>
          <p14:tracePt t="111611" x="11007725" y="3009900"/>
          <p14:tracePt t="111631" x="11007725" y="3021013"/>
          <p14:tracePt t="111645" x="11007725" y="3025775"/>
          <p14:tracePt t="111659" x="11007725" y="3032125"/>
          <p14:tracePt t="111676" x="11007725" y="3036888"/>
          <p14:tracePt t="111693" x="11007725" y="3063875"/>
          <p14:tracePt t="111709" x="11007725" y="3070225"/>
          <p14:tracePt t="111726" x="11007725" y="3086100"/>
          <p14:tracePt t="111743" x="11007725" y="3101975"/>
          <p14:tracePt t="111760" x="11007725" y="3106738"/>
          <p14:tracePt t="111777" x="11007725" y="3113088"/>
          <p14:tracePt t="111793" x="11007725" y="3117850"/>
          <p14:tracePt t="111810" x="11007725" y="3140075"/>
          <p14:tracePt t="111826" x="11002963" y="3155950"/>
          <p14:tracePt t="111843" x="11002963" y="3171825"/>
          <p14:tracePt t="111860" x="10998200" y="3178175"/>
          <p14:tracePt t="111879" x="10998200" y="3182938"/>
          <p14:tracePt t="112056" x="10980738" y="3198813"/>
          <p14:tracePt t="112080" x="10975975" y="3209925"/>
          <p14:tracePt t="112099" x="10971213" y="3216275"/>
          <p14:tracePt t="112119" x="10964863" y="3216275"/>
          <p14:tracePt t="112125" x="10960100" y="3221038"/>
          <p14:tracePt t="112129" x="10953750" y="3232150"/>
          <p14:tracePt t="112146" x="10953750" y="3236913"/>
          <p14:tracePt t="112163" x="10944225" y="3248025"/>
          <p14:tracePt t="112176" x="10937875" y="3252788"/>
          <p14:tracePt t="112193" x="10926763" y="3263900"/>
          <p14:tracePt t="112209" x="10922000" y="3270250"/>
          <p14:tracePt t="112226" x="10899775" y="3279775"/>
          <p14:tracePt t="112261" x="10883900" y="3286125"/>
          <p14:tracePt t="112278" x="10879138" y="3290888"/>
          <p14:tracePt t="112293" x="10879138" y="3297238"/>
          <p14:tracePt t="112310" x="10863263" y="3306763"/>
          <p14:tracePt t="112327" x="10845800" y="3313113"/>
          <p14:tracePt t="112343" x="10836275" y="3324225"/>
          <p14:tracePt t="112362" x="10814050" y="3324225"/>
          <p14:tracePt t="112376" x="10798175" y="3328988"/>
          <p14:tracePt t="112393" x="10775950" y="3333750"/>
          <p14:tracePt t="112410" x="10760075" y="3333750"/>
          <p14:tracePt t="112426" x="10748963" y="3333750"/>
          <p14:tracePt t="112443" x="10733088" y="3333750"/>
          <p14:tracePt t="112460" x="10717213" y="3333750"/>
          <p14:tracePt t="112476" x="10694988" y="3333750"/>
          <p14:tracePt t="112493" x="10679113" y="3333750"/>
          <p14:tracePt t="112510" x="10663238" y="3324225"/>
          <p14:tracePt t="112526" x="10656888" y="3324225"/>
          <p14:tracePt t="112543" x="10614025" y="3306763"/>
          <p14:tracePt t="112560" x="10602913" y="3306763"/>
          <p14:tracePt t="112577" x="10587038" y="3290888"/>
          <p14:tracePt t="112593" x="10575925" y="3275013"/>
          <p14:tracePt t="112610" x="10560050" y="3259138"/>
          <p14:tracePt t="112627" x="10548938" y="3236913"/>
          <p14:tracePt t="112643" x="10544175" y="3221038"/>
          <p14:tracePt t="112660" x="10533063" y="3198813"/>
          <p14:tracePt t="112677" x="10526713" y="3178175"/>
          <p14:tracePt t="112693" x="10521950" y="3155950"/>
          <p14:tracePt t="112710" x="10510838" y="3117850"/>
          <p14:tracePt t="112726" x="10510838" y="3113088"/>
          <p14:tracePt t="112744" x="10506075" y="3086100"/>
          <p14:tracePt t="112760" x="10494963" y="3070225"/>
          <p14:tracePt t="112777" x="10483850" y="3059113"/>
          <p14:tracePt t="112794" x="10467975" y="3043238"/>
          <p14:tracePt t="112810" x="10463213" y="3021013"/>
          <p14:tracePt t="112828" x="10452100" y="3005138"/>
          <p14:tracePt t="112844" x="10452100" y="2989263"/>
          <p14:tracePt t="112860" x="10452100" y="2978150"/>
          <p14:tracePt t="112878" x="10445750" y="2951163"/>
          <p14:tracePt t="112893" x="10445750" y="2940050"/>
          <p14:tracePt t="112910" x="10445750" y="2913063"/>
          <p14:tracePt t="112927" x="10445750" y="2886075"/>
          <p14:tracePt t="112943" x="10445750" y="2874963"/>
          <p14:tracePt t="112960" x="10445750" y="2852738"/>
          <p14:tracePt t="112977" x="10452100" y="2832100"/>
          <p14:tracePt t="112993" x="10472738" y="2805113"/>
          <p14:tracePt t="113011" x="10490200" y="2789238"/>
          <p14:tracePt t="113027" x="10506075" y="2762250"/>
          <p14:tracePt t="113044" x="10517188" y="2755900"/>
          <p14:tracePt t="113060" x="10526713" y="2751138"/>
          <p14:tracePt t="113077" x="10526713" y="2744788"/>
          <p14:tracePt t="113093" x="10533063" y="2744788"/>
          <p14:tracePt t="113111" x="10544175" y="2744788"/>
          <p14:tracePt t="113127" x="10560050" y="2744788"/>
          <p14:tracePt t="113160" x="10575925" y="2744788"/>
          <p14:tracePt t="113177" x="10587038" y="2744788"/>
          <p14:tracePt t="113193" x="10598150" y="2744788"/>
          <p14:tracePt t="113210" x="10618788" y="2744788"/>
          <p14:tracePt t="113227" x="10629900" y="2744788"/>
          <p14:tracePt t="113243" x="10645775" y="2744788"/>
          <p14:tracePt t="113260" x="10663238" y="2744788"/>
          <p14:tracePt t="113277" x="10690225" y="2762250"/>
          <p14:tracePt t="113293" x="10717213" y="2771775"/>
          <p14:tracePt t="113312" x="10744200" y="2789238"/>
          <p14:tracePt t="113327" x="10775950" y="2798763"/>
          <p14:tracePt t="113343" x="10798175" y="2809875"/>
          <p14:tracePt t="113360" x="10809288" y="2809875"/>
          <p14:tracePt t="113377" x="10829925" y="2816225"/>
          <p14:tracePt t="113393" x="10841038" y="2820988"/>
          <p14:tracePt t="113410" x="10845800" y="2825750"/>
          <p14:tracePt t="113430" x="10852150" y="2825750"/>
          <p14:tracePt t="113443" x="10863263" y="2832100"/>
          <p14:tracePt t="113460" x="10863263" y="2836863"/>
          <p14:tracePt t="113476" x="10868025" y="2843213"/>
          <p14:tracePt t="113497" x="10868025" y="2847975"/>
          <p14:tracePt t="113515" x="10872788" y="2859088"/>
          <p14:tracePt t="113530" x="10883900" y="2863850"/>
          <p14:tracePt t="113585" x="10890250" y="2863850"/>
          <p14:tracePt t="113596" x="10895013" y="2863850"/>
          <p14:tracePt t="113611" x="10899775" y="2870200"/>
          <p14:tracePt t="113622" x="10910888" y="2874963"/>
          <p14:tracePt t="113654" x="10917238" y="2879725"/>
          <p14:tracePt t="113688" x="10922000" y="2886075"/>
          <p14:tracePt t="114599" x="10926763" y="2890838"/>
          <p14:tracePt t="114615" x="10933113" y="2901950"/>
          <p14:tracePt t="114638" x="10944225" y="2913063"/>
          <p14:tracePt t="114666" x="10948988" y="2917825"/>
          <p14:tracePt t="114838" x="10948988" y="2924175"/>
          <p14:tracePt t="115538" x="10948988" y="2928938"/>
          <p14:tracePt t="115543" x="10948988" y="2935288"/>
          <p14:tracePt t="115557" x="10948988" y="2944813"/>
          <p14:tracePt t="115568" x="10948988" y="2951163"/>
          <p14:tracePt t="115578" x="10948988" y="2955925"/>
          <p14:tracePt t="115597" x="10948988" y="2962275"/>
          <p14:tracePt t="115610" x="10948988" y="2967038"/>
          <p14:tracePt t="115643" x="10948988" y="3005138"/>
          <p14:tracePt t="115677" x="10948988" y="3036888"/>
          <p14:tracePt t="115710" x="10948988" y="3113088"/>
          <p14:tracePt t="115726" x="10948988" y="3155950"/>
          <p14:tracePt t="115743" x="10937875" y="3216275"/>
          <p14:tracePt t="115760" x="10933113" y="3275013"/>
          <p14:tracePt t="115776" x="10933113" y="3306763"/>
          <p14:tracePt t="115793" x="10922000" y="3409950"/>
          <p14:tracePt t="115810" x="10899775" y="3463925"/>
          <p14:tracePt t="115827" x="10899775" y="3540125"/>
          <p14:tracePt t="115844" x="10890250" y="3609975"/>
          <p14:tracePt t="115860" x="10883900" y="3690938"/>
          <p14:tracePt t="115866" x="10872788" y="3706813"/>
          <p14:tracePt t="115877" x="10868025" y="3760788"/>
          <p14:tracePt t="115893" x="10863263" y="3783013"/>
          <p14:tracePt t="115910" x="10863263" y="3832225"/>
          <p14:tracePt t="115927" x="10852150" y="3879850"/>
          <p14:tracePt t="115943" x="10845800" y="3913188"/>
          <p14:tracePt t="115960" x="10845800" y="3929063"/>
          <p14:tracePt t="115977" x="10845800" y="3956050"/>
          <p14:tracePt t="115993" x="10845800" y="3987800"/>
          <p14:tracePt t="116010" x="10841038" y="4014788"/>
          <p14:tracePt t="116028" x="10829925" y="4059238"/>
          <p14:tracePt t="116043" x="10829925" y="4086225"/>
          <p14:tracePt t="116060" x="10825163" y="4117975"/>
          <p14:tracePt t="116077" x="10818813" y="4160838"/>
          <p14:tracePt t="116093" x="10814050" y="4194175"/>
          <p14:tracePt t="116110" x="10814050" y="4210050"/>
          <p14:tracePt t="116126" x="10814050" y="4221163"/>
          <p14:tracePt t="116143" x="10814050" y="4237038"/>
          <p14:tracePt t="116160" x="10798175" y="4241800"/>
          <p14:tracePt t="116177" x="10791825" y="4268788"/>
          <p14:tracePt t="116210" x="10791825" y="4279900"/>
          <p14:tracePt t="116227" x="10791825" y="4286250"/>
          <p14:tracePt t="116243" x="10791825" y="4291013"/>
          <p14:tracePt t="116260" x="10791825" y="4302125"/>
          <p14:tracePt t="116514" x="10791825" y="4306888"/>
          <p14:tracePt t="116560" x="10798175" y="4306888"/>
          <p14:tracePt t="116563" x="10798175" y="4302125"/>
          <p14:tracePt t="116577" x="10809288" y="4279900"/>
          <p14:tracePt t="116593" x="10814050" y="4248150"/>
          <p14:tracePt t="116610" x="10814050" y="4205288"/>
          <p14:tracePt t="116643" x="10829925" y="4106863"/>
          <p14:tracePt t="116677" x="10836275" y="4041775"/>
          <p14:tracePt t="116710" x="10841038" y="3956050"/>
          <p14:tracePt t="116727" x="10852150" y="3890963"/>
          <p14:tracePt t="116743" x="10852150" y="3848100"/>
          <p14:tracePt t="116760" x="10863263" y="3821113"/>
          <p14:tracePt t="116777" x="10863263" y="3783013"/>
          <p14:tracePt t="116794" x="10868025" y="3740150"/>
          <p14:tracePt t="116810" x="10872788" y="3686175"/>
          <p14:tracePt t="116827" x="10872788" y="3679825"/>
          <p14:tracePt t="116843" x="10872788" y="3663950"/>
          <p14:tracePt t="116860" x="10872788" y="3652838"/>
          <p14:tracePt t="116865" x="10872788" y="3648075"/>
          <p14:tracePt t="116876" x="10872788" y="3641725"/>
          <p14:tracePt t="116893" x="10872788" y="3632200"/>
          <p14:tracePt t="116910" x="10872788" y="3614738"/>
          <p14:tracePt t="116927" x="10872788" y="3609975"/>
          <p14:tracePt t="117033" x="10872788" y="3614738"/>
          <p14:tracePt t="117038" x="10872788" y="3621088"/>
          <p14:tracePt t="117047" x="10868025" y="3641725"/>
          <p14:tracePt t="117060" x="10863263" y="3652838"/>
          <p14:tracePt t="117077" x="10845800" y="3733800"/>
          <p14:tracePt t="117093" x="10829925" y="3798888"/>
          <p14:tracePt t="117110" x="10818813" y="3841750"/>
          <p14:tracePt t="117127" x="10791825" y="3922713"/>
          <p14:tracePt t="117143" x="10775950" y="3987800"/>
          <p14:tracePt t="117160" x="10771188" y="4014788"/>
          <p14:tracePt t="117177" x="10753725" y="4075113"/>
          <p14:tracePt t="117193" x="10744200" y="4117975"/>
          <p14:tracePt t="117210" x="10721975" y="4183063"/>
          <p14:tracePt t="117227" x="10717213" y="4214813"/>
          <p14:tracePt t="117243" x="10710863" y="4214813"/>
          <p14:tracePt t="117317" x="10710863" y="4225925"/>
          <p14:tracePt t="117330" x="10710863" y="4232275"/>
          <p14:tracePt t="117343" x="10706100" y="4248150"/>
          <p14:tracePt t="117360" x="10706100" y="4252913"/>
          <p14:tracePt t="117511" x="10699750" y="4264025"/>
          <p14:tracePt t="117549" x="10699750" y="4275138"/>
          <p14:tracePt t="117559" x="10699750" y="4279900"/>
          <p14:tracePt t="117569" x="10694988" y="4295775"/>
          <p14:tracePt t="117585" x="10683875" y="4306888"/>
          <p14:tracePt t="117610" x="10683875" y="4313238"/>
          <p14:tracePt t="117628" x="10683875" y="4318000"/>
          <p14:tracePt t="118177" x="10679113" y="4322763"/>
          <p14:tracePt t="118386" x="10672763" y="4322763"/>
          <p14:tracePt t="119027" x="10668000" y="4322763"/>
          <p14:tracePt t="119203" x="10663238" y="4322763"/>
          <p14:tracePt t="119640" x="10656888" y="4322763"/>
          <p14:tracePt t="120449" x="10652125" y="4322763"/>
          <p14:tracePt t="120472" x="10641013" y="4322763"/>
          <p14:tracePt t="120482" x="10636250" y="4322763"/>
          <p14:tracePt t="120486" x="10629900" y="4322763"/>
          <p14:tracePt t="120510" x="10618788" y="4322763"/>
          <p14:tracePt t="120544" x="10591800" y="4318000"/>
          <p14:tracePt t="120561" x="10575925" y="4313238"/>
          <p14:tracePt t="120577" x="10555288" y="4313238"/>
          <p14:tracePt t="120594" x="10533063" y="4295775"/>
          <p14:tracePt t="120612" x="10463213" y="4275138"/>
          <p14:tracePt t="120627" x="10429875" y="4259263"/>
          <p14:tracePt t="120643" x="10333038" y="4221163"/>
          <p14:tracePt t="120660" x="10229850" y="4176713"/>
          <p14:tracePt t="120677" x="10013950" y="4086225"/>
          <p14:tracePt t="120693" x="9847263" y="4021138"/>
          <p14:tracePt t="120710" x="9755188" y="3983038"/>
          <p14:tracePt t="120727" x="9148763" y="3756025"/>
          <p14:tracePt t="120744" x="8874125" y="3668713"/>
          <p14:tracePt t="120760" x="8408988" y="3513138"/>
          <p14:tracePt t="120779" x="7939088" y="3351213"/>
          <p14:tracePt t="120794" x="7219950" y="3178175"/>
          <p14:tracePt t="120810" x="6716713" y="3070225"/>
          <p14:tracePt t="120827" x="6430963" y="3005138"/>
          <p14:tracePt t="120843" x="6019800" y="2924175"/>
          <p14:tracePt t="120861" x="5756275" y="2879725"/>
          <p14:tracePt t="120865" x="5646738" y="2870200"/>
          <p14:tracePt t="120877" x="5495925" y="2852738"/>
          <p14:tracePt t="120893" x="5221288" y="2820988"/>
          <p14:tracePt t="120910" x="5122863" y="2820988"/>
          <p14:tracePt t="120927" x="4884738" y="2820988"/>
          <p14:tracePt t="120943" x="4614863" y="2820988"/>
          <p14:tracePt t="120960" x="4133850" y="2820988"/>
          <p14:tracePt t="120977" x="3814763" y="2820988"/>
          <p14:tracePt t="120994" x="3697288" y="2820988"/>
          <p14:tracePt t="121010" x="3333750" y="2820988"/>
          <p14:tracePt t="121027" x="3225800" y="2820988"/>
          <p14:tracePt t="121044" x="3059113" y="2820988"/>
          <p14:tracePt t="121060" x="2897188" y="2847975"/>
          <p14:tracePt t="121076" x="2686050" y="2901950"/>
          <p14:tracePt t="121093" x="2540000" y="2928938"/>
          <p14:tracePt t="121110" x="2447925" y="2955925"/>
          <p14:tracePt t="121127" x="2297113" y="2998788"/>
          <p14:tracePt t="121143" x="2182813" y="3025775"/>
          <p14:tracePt t="121160" x="2054225" y="3086100"/>
          <p14:tracePt t="121177" x="1924050" y="3140075"/>
          <p14:tracePt t="121193" x="1874838" y="3160713"/>
          <p14:tracePt t="121210" x="1782763" y="3221038"/>
          <p14:tracePt t="121227" x="1681163" y="3290888"/>
          <p14:tracePt t="121244" x="1665288" y="3313113"/>
          <p14:tracePt t="121260" x="1631950" y="3351213"/>
          <p14:tracePt t="121278" x="1620838" y="3371850"/>
          <p14:tracePt t="121294" x="1620838" y="3394075"/>
          <p14:tracePt t="121311" x="1620838" y="3405188"/>
          <p14:tracePt t="121327" x="1620838" y="3414713"/>
          <p14:tracePt t="121344" x="1620838" y="3425825"/>
          <p14:tracePt t="121360" x="1620838" y="3436938"/>
          <p14:tracePt t="121366" x="1620838" y="3443288"/>
          <p14:tracePt t="121377" x="1620838" y="3448050"/>
          <p14:tracePt t="121393" x="1620838" y="3459163"/>
          <p14:tracePt t="121411" x="1627188" y="3475038"/>
          <p14:tracePt t="121427" x="1631950" y="3479800"/>
          <p14:tracePt t="121443" x="1643063" y="3479800"/>
          <p14:tracePt t="121460" x="1654175" y="3479800"/>
          <p14:tracePt t="121477" x="1658938" y="3479800"/>
          <p14:tracePt t="121773" x="1670050" y="3470275"/>
          <p14:tracePt t="121782" x="1674813" y="3463925"/>
          <p14:tracePt t="121794" x="1692275" y="3448050"/>
          <p14:tracePt t="121810" x="1697038" y="3421063"/>
          <p14:tracePt t="121828" x="1712913" y="3405188"/>
          <p14:tracePt t="121843" x="1712913" y="3367088"/>
          <p14:tracePt t="121861" x="1712913" y="3344863"/>
          <p14:tracePt t="121877" x="1708150" y="3317875"/>
          <p14:tracePt t="121894" x="1674813" y="3302000"/>
          <p14:tracePt t="121910" x="1631950" y="3297238"/>
          <p14:tracePt t="121927" x="1573213" y="3297238"/>
          <p14:tracePt t="121943" x="1497013" y="3297238"/>
          <p14:tracePt t="121960" x="1416050" y="3297238"/>
          <p14:tracePt t="121977" x="1285875" y="3306763"/>
          <p14:tracePt t="121994" x="1220788" y="3351213"/>
          <p14:tracePt t="122010" x="1211263" y="3360738"/>
          <p14:tracePt t="122027" x="1200150" y="3421063"/>
          <p14:tracePt t="122044" x="1200150" y="3448050"/>
          <p14:tracePt t="122062" x="1200150" y="3502025"/>
          <p14:tracePt t="122077" x="1200150" y="3524250"/>
          <p14:tracePt t="122093" x="1270000" y="3632200"/>
          <p14:tracePt t="122110" x="1366838" y="3717925"/>
          <p14:tracePt t="122127" x="1485900" y="3805238"/>
          <p14:tracePt t="122143" x="1701800" y="3951288"/>
          <p14:tracePt t="122160" x="1901825" y="4059238"/>
          <p14:tracePt t="122177" x="2366963" y="4349750"/>
          <p14:tracePt t="122193" x="2652713" y="4495800"/>
          <p14:tracePt t="122210" x="2755900" y="4545013"/>
          <p14:tracePt t="122227" x="3025775" y="4641850"/>
          <p14:tracePt t="122243" x="3479800" y="4718050"/>
          <p14:tracePt t="122261" x="3863975" y="4718050"/>
          <p14:tracePt t="122277" x="4210050" y="4718050"/>
          <p14:tracePt t="122294" x="4652963" y="4729163"/>
          <p14:tracePt t="122310" x="4967288" y="4749800"/>
          <p14:tracePt t="122327" x="5138738" y="4760913"/>
          <p14:tracePt t="122343" x="5399088" y="4767263"/>
          <p14:tracePt t="122360" x="5626100" y="4787900"/>
          <p14:tracePt t="122365" x="5722938" y="4787900"/>
          <p14:tracePt t="122377" x="5900738" y="4787900"/>
          <p14:tracePt t="122393" x="6096000" y="4787900"/>
          <p14:tracePt t="122410" x="6226175" y="4787900"/>
          <p14:tracePt t="122427" x="6399213" y="4787900"/>
          <p14:tracePt t="122444" x="6588125" y="4767263"/>
          <p14:tracePt t="122460" x="6799263" y="4679950"/>
          <p14:tracePt t="122477" x="6992938" y="4583113"/>
          <p14:tracePt t="122493" x="7085013" y="4533900"/>
          <p14:tracePt t="122510" x="7262813" y="4448175"/>
          <p14:tracePt t="122527" x="7415213" y="4344988"/>
          <p14:tracePt t="122544" x="7462838" y="4275138"/>
          <p14:tracePt t="122560" x="7500938" y="4205288"/>
          <p14:tracePt t="122577" x="7527925" y="4140200"/>
          <p14:tracePt t="122593" x="7534275" y="4068763"/>
          <p14:tracePt t="122611" x="7534275" y="4037013"/>
          <p14:tracePt t="122627" x="7534275" y="3998913"/>
          <p14:tracePt t="122644" x="7534275" y="3978275"/>
          <p14:tracePt t="122660" x="7527925" y="3933825"/>
          <p14:tracePt t="122677" x="7500938" y="3895725"/>
          <p14:tracePt t="122694" x="7469188" y="3886200"/>
          <p14:tracePt t="122710" x="7388225" y="3810000"/>
          <p14:tracePt t="122727" x="7262813" y="3724275"/>
          <p14:tracePt t="122743" x="7042150" y="3540125"/>
          <p14:tracePt t="122760" x="6884988" y="3436938"/>
          <p14:tracePt t="122777" x="6777038" y="3367088"/>
          <p14:tracePt t="122794" x="6172200" y="3016250"/>
          <p14:tracePt t="122810" x="5945188" y="2901950"/>
          <p14:tracePt t="122827" x="5565775" y="2724150"/>
          <p14:tracePt t="122844" x="5264150" y="2571750"/>
          <p14:tracePt t="122861" x="4891088" y="2470150"/>
          <p14:tracePt t="122866" x="4841875" y="2459038"/>
          <p14:tracePt t="122878" x="4625975" y="2427288"/>
          <p14:tracePt t="122893" x="4448175" y="2389188"/>
          <p14:tracePt t="122910" x="4090988" y="2324100"/>
          <p14:tracePt t="122927" x="3744913" y="2270125"/>
          <p14:tracePt t="122943" x="3117850" y="2205038"/>
          <p14:tracePt t="122960" x="2674938" y="2173288"/>
          <p14:tracePt t="122977" x="2490788" y="2151063"/>
          <p14:tracePt t="122994" x="2097088" y="2151063"/>
          <p14:tracePt t="123011" x="1800225" y="2151063"/>
          <p14:tracePt t="123027" x="1339850" y="2151063"/>
          <p14:tracePt t="123044" x="1128713" y="2151063"/>
          <p14:tracePt t="123061" x="1031875" y="2151063"/>
          <p14:tracePt t="123077" x="750888" y="2200275"/>
          <p14:tracePt t="123093" x="685800" y="2220913"/>
          <p14:tracePt t="123110" x="665163" y="2227263"/>
          <p14:tracePt t="123127" x="649288" y="2243138"/>
          <p14:tracePt t="123144" x="627063" y="2259013"/>
          <p14:tracePt t="123160" x="627063" y="2263775"/>
          <p14:tracePt t="123177" x="620713" y="2263775"/>
          <p14:tracePt t="123376" x="615950" y="2270125"/>
          <p14:tracePt t="123386" x="615950" y="2274888"/>
          <p14:tracePt t="123396" x="615950" y="2281238"/>
          <p14:tracePt t="123410" x="615950" y="2301875"/>
          <p14:tracePt t="123427" x="611188" y="2351088"/>
          <p14:tracePt t="123443" x="600075" y="2432050"/>
          <p14:tracePt t="123460" x="600075" y="2454275"/>
          <p14:tracePt t="123477" x="600075" y="2528888"/>
          <p14:tracePt t="123494" x="600075" y="2616200"/>
          <p14:tracePt t="123511" x="654050" y="2751138"/>
          <p14:tracePt t="123527" x="712788" y="2847975"/>
          <p14:tracePt t="123546" x="811213" y="3005138"/>
          <p14:tracePt t="123560" x="885825" y="3113088"/>
          <p14:tracePt t="123577" x="919163" y="3155950"/>
          <p14:tracePt t="123593" x="939800" y="3198813"/>
          <p14:tracePt t="123611" x="993775" y="3243263"/>
          <p14:tracePt t="123627" x="1054100" y="3286125"/>
          <p14:tracePt t="123644" x="1101725" y="3302000"/>
          <p14:tracePt t="123660" x="1135063" y="3328988"/>
          <p14:tracePt t="123677" x="1193800" y="3367088"/>
          <p14:tracePt t="123693" x="1238250" y="3387725"/>
          <p14:tracePt t="123710" x="1312863" y="3452813"/>
          <p14:tracePt t="123727" x="1377950" y="3506788"/>
          <p14:tracePt t="123744" x="1393825" y="3513138"/>
          <p14:tracePt t="123762" x="1497013" y="3571875"/>
          <p14:tracePt t="123777" x="1524000" y="3578225"/>
          <p14:tracePt t="123793" x="1573213" y="3609975"/>
          <p14:tracePt t="123810" x="1620838" y="3636963"/>
          <p14:tracePt t="123828" x="1674813" y="3668713"/>
          <p14:tracePt t="123843" x="1724025" y="3686175"/>
          <p14:tracePt t="123860" x="1751013" y="3717925"/>
          <p14:tracePt t="123877" x="1820863" y="3767138"/>
          <p14:tracePt t="123893" x="1847850" y="3787775"/>
          <p14:tracePt t="123910" x="1863725" y="3805238"/>
          <p14:tracePt t="123927" x="1874838" y="3810000"/>
          <p14:tracePt t="124008" x="1885950" y="3810000"/>
          <p14:tracePt t="124017" x="1890713" y="3810000"/>
          <p14:tracePt t="127340" x="1912938" y="3821113"/>
          <p14:tracePt t="127360" x="1928813" y="3825875"/>
          <p14:tracePt t="127366" x="1962150" y="3848100"/>
          <p14:tracePt t="127377" x="1993900" y="3852863"/>
          <p14:tracePt t="127394" x="2128838" y="3879850"/>
          <p14:tracePt t="127410" x="2405063" y="3879850"/>
          <p14:tracePt t="127427" x="2955925" y="3879850"/>
          <p14:tracePt t="127444" x="3436938" y="3879850"/>
          <p14:tracePt t="127477" x="5149850" y="3879850"/>
          <p14:tracePt t="127512" x="6642100" y="3879850"/>
          <p14:tracePt t="127544" x="7550150" y="3875088"/>
          <p14:tracePt t="127560" x="7732713" y="3863975"/>
          <p14:tracePt t="127578" x="7950200" y="3852863"/>
          <p14:tracePt t="127594" x="8035925" y="3848100"/>
          <p14:tracePt t="127610" x="8105775" y="3832225"/>
          <p14:tracePt t="127627" x="8166100" y="3810000"/>
          <p14:tracePt t="127643" x="8213725" y="3794125"/>
          <p14:tracePt t="127660" x="8312150" y="3767138"/>
          <p14:tracePt t="127677" x="8440738" y="3733800"/>
          <p14:tracePt t="127693" x="8543925" y="3733800"/>
          <p14:tracePt t="127710" x="8694738" y="3733800"/>
          <p14:tracePt t="127727" x="8858250" y="3733800"/>
          <p14:tracePt t="127743" x="9510713" y="3778250"/>
          <p14:tracePt t="127761" x="9786938" y="3778250"/>
          <p14:tracePt t="127777" x="10182225" y="3740150"/>
          <p14:tracePt t="127794" x="10467975" y="3675063"/>
          <p14:tracePt t="127810" x="10706100" y="3632200"/>
          <p14:tracePt t="127827" x="10726738" y="3625850"/>
          <p14:tracePt t="127844" x="10733088" y="3625850"/>
          <p14:tracePt t="127960" x="10737850" y="3625850"/>
          <p14:tracePt t="128391" x="10733088" y="3621088"/>
          <p14:tracePt t="128403" x="10733088" y="3605213"/>
          <p14:tracePt t="128410" x="10733088" y="3598863"/>
          <p14:tracePt t="128469" x="10733088" y="3587750"/>
          <p14:tracePt t="128473" x="10733088" y="3582988"/>
          <p14:tracePt t="128483" x="10733088" y="3578225"/>
          <p14:tracePt t="128494" x="10733088" y="3567113"/>
          <p14:tracePt t="128527" x="10726738" y="3560763"/>
          <p14:tracePt t="128898" x="10721975" y="3560763"/>
          <p14:tracePt t="128942" x="10706100" y="3560763"/>
          <p14:tracePt t="128960" x="10699750" y="3567113"/>
          <p14:tracePt t="128973" x="10690225" y="3571875"/>
          <p14:tracePt t="128983" x="10683875" y="3578225"/>
          <p14:tracePt t="128993" x="10679113" y="3582988"/>
          <p14:tracePt t="129027" x="10656888" y="3621088"/>
          <p14:tracePt t="129060" x="10641013" y="3648075"/>
          <p14:tracePt t="129094" x="10629900" y="3668713"/>
          <p14:tracePt t="129111" x="10618788" y="3686175"/>
          <p14:tracePt t="129145" x="10614025" y="3702050"/>
          <p14:tracePt t="129186" x="10614025" y="3706813"/>
          <p14:tracePt t="129282" x="10614025" y="3713163"/>
          <p14:tracePt t="131908" x="10614025" y="3717925"/>
          <p14:tracePt t="132388" x="10618788" y="3717925"/>
          <p14:tracePt t="132478" x="10625138" y="3717925"/>
          <p14:tracePt t="132503" x="10629900" y="3717925"/>
          <p14:tracePt t="132514" x="10636250" y="3717925"/>
          <p14:tracePt t="132529" x="10641013" y="3717925"/>
          <p14:tracePt t="132538" x="10645775" y="3717925"/>
          <p14:tracePt t="133350" x="10652125" y="3717925"/>
          <p14:tracePt t="133411" x="10663238" y="3717925"/>
          <p14:tracePt t="133423" x="10668000" y="3717925"/>
          <p14:tracePt t="133433" x="10679113" y="3717925"/>
          <p14:tracePt t="133458" x="10690225" y="3713163"/>
          <p14:tracePt t="133553" x="10699750" y="3713163"/>
          <p14:tracePt t="133561" x="10706100" y="3713163"/>
          <p14:tracePt t="133709" x="10710863" y="3702050"/>
          <p14:tracePt t="133809" x="10717213" y="3702050"/>
          <p14:tracePt t="133885" x="10721975" y="3702050"/>
          <p14:tracePt t="135802" x="10726738" y="3702050"/>
          <p14:tracePt t="135839" x="10733088" y="3697288"/>
          <p14:tracePt t="135852" x="10737850" y="3690938"/>
          <p14:tracePt t="135892" x="10748963" y="3686175"/>
          <p14:tracePt t="135908" x="10748963" y="3679825"/>
          <p14:tracePt t="135914" x="10748963" y="3675063"/>
          <p14:tracePt t="136050" x="10753725" y="3668713"/>
          <p14:tracePt t="136146" x="10764838" y="3659188"/>
          <p14:tracePt t="136311" x="10764838" y="3652838"/>
          <p14:tracePt t="136519" x="10764838" y="3648075"/>
          <p14:tracePt t="136590" x="10764838" y="3652838"/>
          <p14:tracePt t="136749" x="10748963" y="3659188"/>
          <p14:tracePt t="136771" x="10744200" y="3659188"/>
          <p14:tracePt t="136782" x="10737850" y="3659188"/>
          <p14:tracePt t="136794" x="10726738" y="3663950"/>
          <p14:tracePt t="136811" x="10721975" y="3663950"/>
          <p14:tracePt t="136827" x="10721975" y="3668713"/>
          <p14:tracePt t="136844" x="10710863" y="3668713"/>
          <p14:tracePt t="136877" x="10699750" y="3675063"/>
          <p14:tracePt t="136883" x="10690225" y="3679825"/>
          <p14:tracePt t="136910" x="10668000" y="3702050"/>
          <p14:tracePt t="136944" x="10656888" y="3706813"/>
          <p14:tracePt t="136960" x="10645775" y="3713163"/>
          <p14:tracePt t="137376" x="10641013" y="3713163"/>
          <p14:tracePt t="137834" x="10636250" y="3713163"/>
          <p14:tracePt t="137840" x="10629900" y="3713163"/>
          <p14:tracePt t="137849" x="10618788" y="3713163"/>
          <p14:tracePt t="137860" x="10598150" y="3713163"/>
          <p14:tracePt t="137877" x="10479088" y="3713163"/>
          <p14:tracePt t="137894" x="10317163" y="3713163"/>
          <p14:tracePt t="137911" x="10117138" y="3713163"/>
          <p14:tracePt t="137944" x="9148763" y="3648075"/>
          <p14:tracePt t="137977" x="7831138" y="3414713"/>
          <p14:tracePt t="138011" x="6615113" y="3225800"/>
          <p14:tracePt t="138029" x="6080125" y="3144838"/>
          <p14:tracePt t="138045" x="5700713" y="3086100"/>
          <p14:tracePt t="138061" x="5349875" y="3052763"/>
          <p14:tracePt t="138078" x="5187950" y="3052763"/>
          <p14:tracePt t="138094" x="4895850" y="3052763"/>
          <p14:tracePt t="138111" x="4684713" y="3052763"/>
          <p14:tracePt t="138127" x="4414838" y="3043238"/>
          <p14:tracePt t="138144" x="4095750" y="3032125"/>
          <p14:tracePt t="138161" x="3587750" y="3005138"/>
          <p14:tracePt t="138177" x="3182938" y="2982913"/>
          <p14:tracePt t="138194" x="2886075" y="2982913"/>
          <p14:tracePt t="138210" x="2578100" y="2982913"/>
          <p14:tracePt t="138228" x="1870075" y="2982913"/>
          <p14:tracePt t="138244" x="1524000" y="2989263"/>
          <p14:tracePt t="138261" x="1285875" y="3016250"/>
          <p14:tracePt t="138277" x="1162050" y="3043238"/>
          <p14:tracePt t="138294" x="1011238" y="3070225"/>
          <p14:tracePt t="138313" x="957263" y="3079750"/>
          <p14:tracePt t="138327" x="939800" y="3086100"/>
          <p14:tracePt t="138344" x="919163" y="3086100"/>
          <p14:tracePt t="138360" x="908050" y="3101975"/>
          <p14:tracePt t="138366" x="896938" y="3106738"/>
          <p14:tracePt t="138377" x="874713" y="3117850"/>
          <p14:tracePt t="138394" x="865188" y="3124200"/>
          <p14:tracePt t="138427" x="858838" y="3128963"/>
          <p14:tracePt t="138483" x="858838" y="3133725"/>
          <p14:tracePt t="138491" x="858838" y="3151188"/>
          <p14:tracePt t="138499" x="874713" y="3160713"/>
          <p14:tracePt t="138511" x="896938" y="3167063"/>
          <p14:tracePt t="138527" x="957263" y="3178175"/>
          <p14:tracePt t="138544" x="1011238" y="3205163"/>
          <p14:tracePt t="138561" x="1081088" y="3221038"/>
          <p14:tracePt t="138577" x="1146175" y="3225800"/>
          <p14:tracePt t="138594" x="1227138" y="3243263"/>
          <p14:tracePt t="138610" x="1265238" y="3248025"/>
          <p14:tracePt t="138628" x="1328738" y="3275013"/>
          <p14:tracePt t="138644" x="1346200" y="3279775"/>
          <p14:tracePt t="138660" x="1362075" y="3279775"/>
          <p14:tracePt t="138677" x="1382713" y="3286125"/>
          <p14:tracePt t="138694" x="1411288" y="3286125"/>
          <p14:tracePt t="138710" x="1427163" y="3286125"/>
          <p14:tracePt t="138727" x="1443038" y="3286125"/>
          <p14:tracePt t="138744" x="1458913" y="3286125"/>
          <p14:tracePt t="138762" x="1470025" y="3286125"/>
          <p14:tracePt t="138777" x="1474788" y="3286125"/>
          <p14:tracePt t="138794" x="1481138" y="3286125"/>
          <p14:tracePt t="138811" x="1485900" y="3286125"/>
          <p14:tracePt t="138827" x="1492250" y="3286125"/>
          <p14:tracePt t="138844" x="1501775" y="3286125"/>
          <p14:tracePt t="138860" x="1512888" y="3286125"/>
          <p14:tracePt t="138865" x="1519238" y="3286125"/>
          <p14:tracePt t="138894" x="1524000" y="3286125"/>
          <p14:tracePt t="138938" x="1528763" y="3286125"/>
          <p14:tracePt t="138966" x="1539875" y="3286125"/>
          <p14:tracePt t="139129" x="1546225" y="3290888"/>
          <p14:tracePt t="139135" x="1546225" y="3297238"/>
          <p14:tracePt t="139157" x="1546225" y="3302000"/>
          <p14:tracePt t="139166" x="1546225" y="3306763"/>
          <p14:tracePt t="139177" x="1546225" y="3313113"/>
          <p14:tracePt t="139194" x="1539875" y="3333750"/>
          <p14:tracePt t="139211" x="1535113" y="3344863"/>
          <p14:tracePt t="139227" x="1519238" y="3371850"/>
          <p14:tracePt t="139244" x="1497013" y="3394075"/>
          <p14:tracePt t="139261" x="1465263" y="3425825"/>
          <p14:tracePt t="139277" x="1443038" y="3436938"/>
          <p14:tracePt t="139294" x="1416050" y="3463925"/>
          <p14:tracePt t="139327" x="1411288" y="3470275"/>
          <p14:tracePt t="139453" x="1420813" y="3470275"/>
          <p14:tracePt t="139462" x="1438275" y="3470275"/>
          <p14:tracePt t="139472" x="1465263" y="3459163"/>
          <p14:tracePt t="139477" x="1470025" y="3452813"/>
          <p14:tracePt t="139494" x="1485900" y="3448050"/>
          <p14:tracePt t="139512" x="1535113" y="3436938"/>
          <p14:tracePt t="139527" x="1582738" y="3432175"/>
          <p14:tracePt t="139545" x="1636713" y="3421063"/>
          <p14:tracePt t="139561" x="1692275" y="3414713"/>
          <p14:tracePt t="139578" x="1719263" y="3414713"/>
          <p14:tracePt t="139594" x="1782763" y="3414713"/>
          <p14:tracePt t="139611" x="1843088" y="3405188"/>
          <p14:tracePt t="139627" x="1908175" y="3405188"/>
          <p14:tracePt t="139644" x="1966913" y="3405188"/>
          <p14:tracePt t="139661" x="2043113" y="3405188"/>
          <p14:tracePt t="139677" x="2097088" y="3405188"/>
          <p14:tracePt t="139694" x="2128838" y="3405188"/>
          <p14:tracePt t="139710" x="2162175" y="3405188"/>
          <p14:tracePt t="139727" x="2216150" y="3405188"/>
          <p14:tracePt t="139745" x="2243138" y="3405188"/>
          <p14:tracePt t="139762" x="2259013" y="3405188"/>
          <p14:tracePt t="139778" x="2286000" y="3405188"/>
          <p14:tracePt t="139794" x="2290763" y="3405188"/>
          <p14:tracePt t="139811" x="2308225" y="3405188"/>
          <p14:tracePt t="139827" x="2312988" y="3405188"/>
          <p14:tracePt t="139844" x="2328863" y="3405188"/>
          <p14:tracePt t="139861" x="2351088" y="3405188"/>
          <p14:tracePt t="139866" x="2362200" y="3405188"/>
          <p14:tracePt t="139877" x="2378075" y="3405188"/>
          <p14:tracePt t="139894" x="2409825" y="3405188"/>
          <p14:tracePt t="139910" x="2432050" y="3405188"/>
          <p14:tracePt t="139927" x="2463800" y="3405188"/>
          <p14:tracePt t="139944" x="2481263" y="3405188"/>
          <p14:tracePt t="139960" x="2524125" y="3405188"/>
          <p14:tracePt t="139977" x="2540000" y="3405188"/>
          <p14:tracePt t="139994" x="2555875" y="3409950"/>
          <p14:tracePt t="140011" x="2578100" y="3414713"/>
          <p14:tracePt t="140027" x="2593975" y="3421063"/>
          <p14:tracePt t="140044" x="2609850" y="3432175"/>
          <p14:tracePt t="140061" x="2620963" y="3432175"/>
          <p14:tracePt t="140078" x="2647950" y="3448050"/>
          <p14:tracePt t="140094" x="2652713" y="3448050"/>
          <p14:tracePt t="140110" x="2663825" y="3448050"/>
          <p14:tracePt t="140127" x="2670175" y="3448050"/>
          <p14:tracePt t="140144" x="2686050" y="3452813"/>
          <p14:tracePt t="140161" x="2728913" y="3452813"/>
          <p14:tracePt t="140177" x="2744788" y="3459163"/>
          <p14:tracePt t="140194" x="2755900" y="3459163"/>
          <p14:tracePt t="140211" x="2767013" y="3463925"/>
          <p14:tracePt t="140227" x="2778125" y="3463925"/>
          <p14:tracePt t="140244" x="2798763" y="3470275"/>
          <p14:tracePt t="140262" x="2820988" y="3470275"/>
          <p14:tracePt t="140278" x="2836863" y="3470275"/>
          <p14:tracePt t="140294" x="2847975" y="3470275"/>
          <p14:tracePt t="140311" x="2863850" y="3470275"/>
          <p14:tracePt t="140328" x="2879725" y="3470275"/>
          <p14:tracePt t="140344" x="2897188" y="3475038"/>
          <p14:tracePt t="140361" x="2928938" y="3475038"/>
          <p14:tracePt t="140367" x="2951163" y="3479800"/>
          <p14:tracePt t="140377" x="2962275" y="3479800"/>
          <p14:tracePt t="140394" x="2994025" y="3479800"/>
          <p14:tracePt t="140410" x="3025775" y="3479800"/>
          <p14:tracePt t="140427" x="3059113" y="3479800"/>
          <p14:tracePt t="140444" x="3090863" y="3479800"/>
          <p14:tracePt t="140460" x="3178175" y="3479800"/>
          <p14:tracePt t="140477" x="3216275" y="3479800"/>
          <p14:tracePt t="140494" x="3243263" y="3479800"/>
          <p14:tracePt t="140512" x="3317875" y="3479800"/>
          <p14:tracePt t="140529" x="3351213" y="3479800"/>
          <p14:tracePt t="140544" x="3394075" y="3479800"/>
          <p14:tracePt t="140560" x="3432175" y="3479800"/>
          <p14:tracePt t="140578" x="3479800" y="3479800"/>
          <p14:tracePt t="140594" x="3524250" y="3479800"/>
          <p14:tracePt t="140610" x="3582988" y="3479800"/>
          <p14:tracePt t="140628" x="3641725" y="3479800"/>
          <p14:tracePt t="140644" x="3675063" y="3479800"/>
          <p14:tracePt t="140662" x="3767138" y="3479800"/>
          <p14:tracePt t="140677" x="3798888" y="3479800"/>
          <p14:tracePt t="140694" x="3825875" y="3479800"/>
          <p14:tracePt t="140712" x="3879850" y="3479800"/>
          <p14:tracePt t="140727" x="3886200" y="3479800"/>
          <p14:tracePt t="140744" x="3940175" y="3479800"/>
          <p14:tracePt t="140761" x="3967163" y="3479800"/>
          <p14:tracePt t="140778" x="4025900" y="3479800"/>
          <p14:tracePt t="140794" x="4052888" y="3479800"/>
          <p14:tracePt t="140811" x="4079875" y="3479800"/>
          <p14:tracePt t="140828" x="4106863" y="3479800"/>
          <p14:tracePt t="140844" x="4133850" y="3479800"/>
          <p14:tracePt t="140861" x="4183063" y="3479800"/>
          <p14:tracePt t="140866" x="4198938" y="3479800"/>
          <p14:tracePt t="140877" x="4221163" y="3479800"/>
          <p14:tracePt t="140894" x="4248150" y="3479800"/>
          <p14:tracePt t="140910" x="4291013" y="3479800"/>
          <p14:tracePt t="140927" x="4322763" y="3479800"/>
          <p14:tracePt t="140944" x="4403725" y="3479800"/>
          <p14:tracePt t="140960" x="4448175" y="3479800"/>
          <p14:tracePt t="140977" x="4479925" y="3479800"/>
          <p14:tracePt t="140995" x="4529138" y="3479800"/>
          <p14:tracePt t="141010" x="4583113" y="3479800"/>
          <p14:tracePt t="141028" x="4630738" y="3479800"/>
          <p14:tracePt t="141044" x="4652963" y="3479800"/>
          <p14:tracePt t="141061" x="4713288" y="3479800"/>
          <p14:tracePt t="141077" x="4760913" y="3479800"/>
          <p14:tracePt t="141094" x="4803775" y="3479800"/>
          <p14:tracePt t="141110" x="4875213" y="3475038"/>
          <p14:tracePt t="141127" x="4922838" y="3475038"/>
          <p14:tracePt t="141144" x="4967288" y="3475038"/>
          <p14:tracePt t="141161" x="5030788" y="3475038"/>
          <p14:tracePt t="141177" x="5106988" y="3463925"/>
          <p14:tracePt t="141194" x="5149850" y="3463925"/>
          <p14:tracePt t="141210" x="5214938" y="3463925"/>
          <p14:tracePt t="141227" x="5248275" y="3463925"/>
          <p14:tracePt t="141244" x="5365750" y="3463925"/>
          <p14:tracePt t="141261" x="5419725" y="3463925"/>
          <p14:tracePt t="141277" x="5511800" y="3463925"/>
          <p14:tracePt t="141294" x="5572125" y="3459163"/>
          <p14:tracePt t="141311" x="5626100" y="3459163"/>
          <p14:tracePt t="141329" x="5684838" y="3452813"/>
          <p14:tracePt t="141344" x="5711825" y="3452813"/>
          <p14:tracePt t="141360" x="5772150" y="3443288"/>
          <p14:tracePt t="141365" x="5783263" y="3443288"/>
          <p14:tracePt t="141377" x="5803900" y="3443288"/>
          <p14:tracePt t="141394" x="5846763" y="3443288"/>
          <p14:tracePt t="141410" x="5880100" y="3443288"/>
          <p14:tracePt t="141427" x="5911850" y="3443288"/>
          <p14:tracePt t="141444" x="5976938" y="3443288"/>
          <p14:tracePt t="141460" x="6042025" y="3443288"/>
          <p14:tracePt t="141477" x="6069013" y="3443288"/>
          <p14:tracePt t="141494" x="6118225" y="3443288"/>
          <p14:tracePt t="141511" x="6199188" y="3443288"/>
          <p14:tracePt t="141528" x="6246813" y="3443288"/>
          <p14:tracePt t="141544" x="6291263" y="3443288"/>
          <p14:tracePt t="141563" x="6354763" y="3443288"/>
          <p14:tracePt t="141577" x="6399213" y="3443288"/>
          <p14:tracePt t="141594" x="6430963" y="3443288"/>
          <p14:tracePt t="141611" x="6473825" y="3443288"/>
          <p14:tracePt t="141627" x="6491288" y="3443288"/>
          <p14:tracePt t="141644" x="6527800" y="3443288"/>
          <p14:tracePt t="141660" x="6572250" y="3443288"/>
          <p14:tracePt t="141677" x="6604000" y="3443288"/>
          <p14:tracePt t="141694" x="6626225" y="3443288"/>
          <p14:tracePt t="141711" x="6669088" y="3443288"/>
          <p14:tracePt t="141744" x="6689725" y="3443288"/>
          <p14:tracePt t="141761" x="6716713" y="3443288"/>
          <p14:tracePt t="141777" x="6745288" y="3443288"/>
          <p14:tracePt t="141794" x="6761163" y="3443288"/>
          <p14:tracePt t="141811" x="6777038" y="3443288"/>
          <p14:tracePt t="141828" x="6808788" y="3443288"/>
          <p14:tracePt t="141844" x="6826250" y="3443288"/>
          <p14:tracePt t="141861" x="6858000" y="3443288"/>
          <p14:tracePt t="141864" x="6862763" y="3443288"/>
          <p14:tracePt t="141877" x="6880225" y="3443288"/>
          <p14:tracePt t="141894" x="6911975" y="3443288"/>
          <p14:tracePt t="141911" x="6927850" y="3443288"/>
          <p14:tracePt t="141927" x="6938963" y="3443288"/>
          <p14:tracePt t="141944" x="6943725" y="3443288"/>
          <p14:tracePt t="141963" x="6950075" y="3443288"/>
          <p14:tracePt t="141977" x="6954838" y="3443288"/>
          <p14:tracePt t="141994" x="6965950" y="3443288"/>
          <p14:tracePt t="142011" x="6977063" y="3443288"/>
          <p14:tracePt t="142029" x="6992938" y="3443288"/>
          <p14:tracePt t="142061" x="7015163" y="3470275"/>
          <p14:tracePt t="142077" x="7031038" y="3571875"/>
          <p14:tracePt t="142094" x="7053263" y="3641725"/>
          <p14:tracePt t="142111" x="7053263" y="3652838"/>
          <p14:tracePt t="142127" x="7053263" y="3659188"/>
          <p14:tracePt t="142536" x="7058025" y="3659188"/>
          <p14:tracePt t="142547" x="7069138" y="3648075"/>
          <p14:tracePt t="142553" x="7073900" y="3621088"/>
          <p14:tracePt t="142562" x="7085013" y="3594100"/>
          <p14:tracePt t="142577" x="7085013" y="3567113"/>
          <p14:tracePt t="142594" x="7085013" y="3556000"/>
          <p14:tracePt t="142627" x="7138988" y="3506788"/>
          <p14:tracePt t="142660" x="7231063" y="3425825"/>
          <p14:tracePt t="142694" x="7289800" y="3371850"/>
          <p14:tracePt t="142711" x="7296150" y="3360738"/>
          <p14:tracePt t="142727" x="7312025" y="3344863"/>
          <p14:tracePt t="142744" x="7327900" y="3340100"/>
          <p14:tracePt t="142761" x="7343775" y="3333750"/>
          <p14:tracePt t="142794" x="7350125" y="3333750"/>
          <p14:tracePt t="142821" x="7350125" y="3328988"/>
          <p14:tracePt t="142842" x="7366000" y="3313113"/>
          <p14:tracePt t="142850" x="7370763" y="3313113"/>
          <p14:tracePt t="142862" x="7377113" y="3313113"/>
          <p14:tracePt t="142877" x="7392988" y="3302000"/>
          <p14:tracePt t="143061" x="7388225" y="3302000"/>
          <p14:tracePt t="143073" x="7377113" y="3306763"/>
          <p14:tracePt t="143086" x="7361238" y="3313113"/>
          <p14:tracePt t="143096" x="7327900" y="3324225"/>
          <p14:tracePt t="143111" x="7224713" y="3328988"/>
          <p14:tracePt t="143127" x="7089775" y="3340100"/>
          <p14:tracePt t="143161" x="6862763" y="3340100"/>
          <p14:tracePt t="143194" x="5983288" y="3252788"/>
          <p14:tracePt t="143227" x="5041900" y="3036888"/>
          <p14:tracePt t="143244" x="4652963" y="2962275"/>
          <p14:tracePt t="143261" x="3783013" y="2798763"/>
          <p14:tracePt t="143278" x="3513138" y="2789238"/>
          <p14:tracePt t="143294" x="3205163" y="2789238"/>
          <p14:tracePt t="143313" x="2847975" y="2789238"/>
          <p14:tracePt t="143327" x="2636838" y="2789238"/>
          <p14:tracePt t="143344" x="2470150" y="2789238"/>
          <p14:tracePt t="143361" x="2389188" y="2798763"/>
          <p14:tracePt t="143366" x="2317750" y="2820988"/>
          <p14:tracePt t="143377" x="2274888" y="2847975"/>
          <p14:tracePt t="143394" x="2182813" y="2913063"/>
          <p14:tracePt t="143410" x="2090738" y="2967038"/>
          <p14:tracePt t="143427" x="1993900" y="3032125"/>
          <p14:tracePt t="143444" x="1951038" y="3059113"/>
          <p14:tracePt t="143460" x="1908175" y="3106738"/>
          <p14:tracePt t="143477" x="1890713" y="3128963"/>
          <p14:tracePt t="143494" x="1885950" y="3140075"/>
          <p14:tracePt t="143511" x="1885950" y="3155950"/>
          <p14:tracePt t="143527" x="1881188" y="3194050"/>
          <p14:tracePt t="143544" x="1881188" y="3232150"/>
          <p14:tracePt t="143561" x="1863725" y="3275013"/>
          <p14:tracePt t="143577" x="1854200" y="3351213"/>
          <p14:tracePt t="143594" x="1836738" y="3448050"/>
          <p14:tracePt t="143610" x="1827213" y="3502025"/>
          <p14:tracePt t="143627" x="1827213" y="3533775"/>
          <p14:tracePt t="143644" x="1827213" y="3571875"/>
          <p14:tracePt t="143661" x="1827213" y="3594100"/>
          <p14:tracePt t="143677" x="1827213" y="3598863"/>
          <p14:tracePt t="143694" x="1827213" y="3605213"/>
          <p14:tracePt t="143710" x="1827213" y="3614738"/>
          <p14:tracePt t="143727" x="1827213" y="3621088"/>
          <p14:tracePt t="143744" x="1831975" y="3632200"/>
          <p14:tracePt t="143761" x="1843088" y="3636963"/>
          <p14:tracePt t="143778" x="1854200" y="3641725"/>
          <p14:tracePt t="143812" x="1874838" y="3652838"/>
          <p14:tracePt t="143844" x="1881188" y="3659188"/>
          <p14:tracePt t="143861" x="1897063" y="3663950"/>
          <p14:tracePt t="144394" x="1901825" y="3675063"/>
          <p14:tracePt t="144406" x="1908175" y="3679825"/>
          <p14:tracePt t="144419" x="1912938" y="3679825"/>
          <p14:tracePt t="144427" x="1924050" y="3679825"/>
          <p14:tracePt t="144444" x="1939925" y="3686175"/>
          <p14:tracePt t="144461" x="1989138" y="3697288"/>
          <p14:tracePt t="144494" x="2032000" y="3702050"/>
          <p14:tracePt t="144528" x="2112963" y="3713163"/>
          <p14:tracePt t="144561" x="2193925" y="3713163"/>
          <p14:tracePt t="144578" x="2259013" y="3713163"/>
          <p14:tracePt t="144594" x="2297113" y="3713163"/>
          <p14:tracePt t="144611" x="2335213" y="3713163"/>
          <p14:tracePt t="144627" x="2378075" y="3713163"/>
          <p14:tracePt t="144644" x="2405063" y="3713163"/>
          <p14:tracePt t="144661" x="2427288" y="3706813"/>
          <p14:tracePt t="144677" x="2463800" y="3706813"/>
          <p14:tracePt t="144694" x="2474913" y="3706813"/>
          <p14:tracePt t="144710" x="2490788" y="3706813"/>
          <p14:tracePt t="144727" x="2508250" y="3706813"/>
          <p14:tracePt t="144744" x="2540000" y="3706813"/>
          <p14:tracePt t="144761" x="2555875" y="3706813"/>
          <p14:tracePt t="144777" x="2582863" y="3706813"/>
          <p14:tracePt t="144794" x="2616200" y="3706813"/>
          <p14:tracePt t="144811" x="2690813" y="3706813"/>
          <p14:tracePt t="144828" x="2724150" y="3713163"/>
          <p14:tracePt t="144844" x="2762250" y="3713163"/>
          <p14:tracePt t="144861" x="2825750" y="3733800"/>
          <p14:tracePt t="144877" x="2897188" y="3751263"/>
          <p14:tracePt t="144894" x="2944813" y="3756025"/>
          <p14:tracePt t="144910" x="2998788" y="3760788"/>
          <p14:tracePt t="144927" x="3052763" y="3760788"/>
          <p14:tracePt t="144944" x="3117850" y="3767138"/>
          <p14:tracePt t="144960" x="3155950" y="3771900"/>
          <p14:tracePt t="144977" x="3216275" y="3787775"/>
          <p14:tracePt t="144994" x="3259138" y="3787775"/>
          <p14:tracePt t="145012" x="3333750" y="3787775"/>
          <p14:tracePt t="145028" x="3367088" y="3787775"/>
          <p14:tracePt t="145045" x="3394075" y="3787775"/>
          <p14:tracePt t="145063" x="3425825" y="3787775"/>
          <p14:tracePt t="145078" x="3443288" y="3787775"/>
          <p14:tracePt t="145094" x="3475038" y="3787775"/>
          <p14:tracePt t="145111" x="3506788" y="3787775"/>
          <p14:tracePt t="145127" x="3517900" y="3787775"/>
          <p14:tracePt t="145144" x="3551238" y="3787775"/>
          <p14:tracePt t="145160" x="3594100" y="3787775"/>
          <p14:tracePt t="145177" x="3641725" y="3787775"/>
          <p14:tracePt t="145194" x="3690938" y="3787775"/>
          <p14:tracePt t="145211" x="3713163" y="3787775"/>
          <p14:tracePt t="145227" x="3778250" y="3787775"/>
          <p14:tracePt t="145244" x="3810000" y="3787775"/>
          <p14:tracePt t="145261" x="3836988" y="3787775"/>
          <p14:tracePt t="145277" x="3890963" y="3787775"/>
          <p14:tracePt t="145294" x="3960813" y="3787775"/>
          <p14:tracePt t="145311" x="4021138" y="3787775"/>
          <p14:tracePt t="145328" x="4075113" y="3787775"/>
          <p14:tracePt t="145344" x="4122738" y="3787775"/>
          <p14:tracePt t="145360" x="4167188" y="3787775"/>
          <p14:tracePt t="145364" x="4198938" y="3787775"/>
          <p14:tracePt t="145377" x="4241800" y="3787775"/>
          <p14:tracePt t="145394" x="4275138" y="3787775"/>
          <p14:tracePt t="145410" x="4318000" y="3787775"/>
          <p14:tracePt t="145428" x="4344988" y="3787775"/>
          <p14:tracePt t="145444" x="4383088" y="3787775"/>
          <p14:tracePt t="145461" x="4421188" y="3787775"/>
          <p14:tracePt t="145477" x="4441825" y="3787775"/>
          <p14:tracePt t="145494" x="4475163" y="3787775"/>
          <p14:tracePt t="145511" x="4545013" y="3787775"/>
          <p14:tracePt t="145530" x="4583113" y="3787775"/>
          <p14:tracePt t="145544" x="4625975" y="3787775"/>
          <p14:tracePt t="145562" x="4675188" y="3783013"/>
          <p14:tracePt t="145579" x="4702175" y="3783013"/>
          <p14:tracePt t="145594" x="4718050" y="3771900"/>
          <p14:tracePt t="145610" x="4729163" y="3771900"/>
          <p14:tracePt t="145861" x="4733925" y="3771900"/>
          <p14:tracePt t="145881" x="4740275" y="3771900"/>
          <p14:tracePt t="146631" x="4767263" y="3760788"/>
          <p14:tracePt t="146644" x="4814888" y="3760788"/>
          <p14:tracePt t="146661" x="4902200" y="3760788"/>
          <p14:tracePt t="146677" x="5037138" y="3760788"/>
          <p14:tracePt t="146694" x="5133975" y="3760788"/>
          <p14:tracePt t="146711" x="5203825" y="3760788"/>
          <p14:tracePt t="146727" x="5345113" y="3760788"/>
          <p14:tracePt t="146761" x="5576888" y="3760788"/>
          <p14:tracePt t="146794" x="5868988" y="3760788"/>
          <p14:tracePt t="146827" x="6064250" y="3756025"/>
          <p14:tracePt t="146844" x="6246813" y="3724275"/>
          <p14:tracePt t="146861" x="6388100" y="3697288"/>
          <p14:tracePt t="146866" x="6435725" y="3679825"/>
          <p14:tracePt t="146877" x="6545263" y="3652838"/>
          <p14:tracePt t="146894" x="6711950" y="3609975"/>
          <p14:tracePt t="146910" x="6846888" y="3567113"/>
          <p14:tracePt t="146927" x="7062788" y="3513138"/>
          <p14:tracePt t="146944" x="7235825" y="3452813"/>
          <p14:tracePt t="146961" x="7354888" y="3394075"/>
          <p14:tracePt t="146977" x="7462838" y="3340100"/>
          <p14:tracePt t="146994" x="7561263" y="3263900"/>
          <p14:tracePt t="147012" x="7635875" y="3194050"/>
          <p14:tracePt t="147027" x="7689850" y="3106738"/>
          <p14:tracePt t="147044" x="7705725" y="3070225"/>
          <p14:tracePt t="147062" x="7723188" y="2994025"/>
          <p14:tracePt t="147078" x="7727950" y="2951163"/>
          <p14:tracePt t="147094" x="7727950" y="2890838"/>
          <p14:tracePt t="147111" x="7723188" y="2832100"/>
          <p14:tracePt t="147127" x="7712075" y="2794000"/>
          <p14:tracePt t="147144" x="7662863" y="2755900"/>
          <p14:tracePt t="147161" x="7597775" y="2713038"/>
          <p14:tracePt t="147177" x="7543800" y="2701925"/>
          <p14:tracePt t="147194" x="7451725" y="2686050"/>
          <p14:tracePt t="147211" x="7377113" y="2659063"/>
          <p14:tracePt t="147227" x="7192963" y="2659063"/>
          <p14:tracePt t="147244" x="7123113" y="2659063"/>
          <p14:tracePt t="147261" x="7046913" y="2659063"/>
          <p14:tracePt t="147277" x="6911975" y="2713038"/>
          <p14:tracePt t="147294" x="6846888" y="2767013"/>
          <p14:tracePt t="147311" x="6777038" y="2836863"/>
          <p14:tracePt t="147327" x="6761163" y="2870200"/>
          <p14:tracePt t="147344" x="6750050" y="2928938"/>
          <p14:tracePt t="147361" x="6745288" y="2944813"/>
          <p14:tracePt t="147366" x="6745288" y="2951163"/>
          <p14:tracePt t="147377" x="6745288" y="2971800"/>
          <p14:tracePt t="147394" x="6745288" y="2994025"/>
          <p14:tracePt t="147411" x="6745288" y="2998788"/>
          <p14:tracePt t="147427" x="6745288" y="3021013"/>
          <p14:tracePt t="147444" x="6745288" y="3032125"/>
          <p14:tracePt t="147460" x="6745288" y="3048000"/>
          <p14:tracePt t="147477" x="6745288" y="3079750"/>
          <p14:tracePt t="147495" x="6745288" y="3090863"/>
          <p14:tracePt t="147511" x="6745288" y="3151188"/>
          <p14:tracePt t="147528" x="6745288" y="3178175"/>
          <p14:tracePt t="147544" x="6745288" y="3198813"/>
          <p14:tracePt t="147562" x="6745288" y="3236913"/>
          <p14:tracePt t="147577" x="6745288" y="3259138"/>
          <p14:tracePt t="147594" x="6745288" y="3270250"/>
          <p14:tracePt t="147627" x="6745288" y="3275013"/>
          <p14:tracePt t="147764" x="6745288" y="3279775"/>
          <p14:tracePt t="147770" x="6745288" y="3286125"/>
          <p14:tracePt t="147783" x="6745288" y="3290888"/>
          <p14:tracePt t="147795" x="6727825" y="3313113"/>
          <p14:tracePt t="147811" x="6711950" y="3328988"/>
          <p14:tracePt t="147828" x="6673850" y="3367088"/>
          <p14:tracePt t="147844" x="6635750" y="3398838"/>
          <p14:tracePt t="147861" x="6604000" y="3436938"/>
          <p14:tracePt t="147868" x="6592888" y="3448050"/>
          <p14:tracePt t="147877" x="6577013" y="3463925"/>
          <p14:tracePt t="147894" x="6565900" y="3479800"/>
          <p14:tracePt t="147911" x="6554788" y="3497263"/>
          <p14:tracePt t="147927" x="6550025" y="3517900"/>
          <p14:tracePt t="147944" x="6545263" y="3529013"/>
          <p14:tracePt t="147961" x="6538913" y="3544888"/>
          <p14:tracePt t="147995" x="6523038" y="3571875"/>
          <p14:tracePt t="148011" x="6518275" y="3587750"/>
          <p14:tracePt t="148028" x="6511925" y="3605213"/>
          <p14:tracePt t="148044" x="6507163" y="3625850"/>
          <p14:tracePt t="148061" x="6484938" y="3663950"/>
          <p14:tracePt t="148078" x="6480175" y="3697288"/>
          <p14:tracePt t="148094" x="6462713" y="3733800"/>
          <p14:tracePt t="148111" x="6446838" y="3767138"/>
          <p14:tracePt t="148127" x="6435725" y="3798888"/>
          <p14:tracePt t="148144" x="6426200" y="3821113"/>
          <p14:tracePt t="148161" x="6415088" y="3841750"/>
          <p14:tracePt t="148177" x="6415088" y="3859213"/>
          <p14:tracePt t="148194" x="6403975" y="3868738"/>
          <p14:tracePt t="148211" x="6392863" y="3879850"/>
          <p14:tracePt t="148227" x="6392863" y="3886200"/>
          <p14:tracePt t="148334" x="6392863" y="3890963"/>
          <p14:tracePt t="148360" x="6381750" y="3906838"/>
          <p14:tracePt t="148387" x="6381750" y="3913188"/>
          <p14:tracePt t="148396" x="6376988" y="3917950"/>
          <p14:tracePt t="148632" x="6376988" y="3922713"/>
          <p14:tracePt t="148642" x="6372225" y="3933825"/>
          <p14:tracePt t="148662" x="6365875" y="3940175"/>
          <p14:tracePt t="148672" x="6365875" y="3951288"/>
          <p14:tracePt t="148677" x="6365875" y="3956050"/>
          <p14:tracePt t="148694" x="6361113" y="3960813"/>
          <p14:tracePt t="149014" x="6361113" y="3967163"/>
          <p14:tracePt t="149682" x="6361113" y="3971925"/>
          <p14:tracePt t="150074" x="6361113" y="3960813"/>
          <p14:tracePt t="150086" x="6361113" y="3944938"/>
          <p14:tracePt t="150095" x="6361113" y="3933825"/>
          <p14:tracePt t="150111" x="6361113" y="3902075"/>
          <p14:tracePt t="150127" x="6372225" y="3863975"/>
          <p14:tracePt t="150144" x="6408738" y="3798888"/>
          <p14:tracePt t="150161" x="6430963" y="3751263"/>
          <p14:tracePt t="150194" x="6480175" y="3663950"/>
          <p14:tracePt t="150227" x="6538913" y="3560763"/>
          <p14:tracePt t="150262" x="6599238" y="3452813"/>
          <p14:tracePt t="150277" x="6626225" y="3421063"/>
          <p14:tracePt t="150294" x="6635750" y="3405188"/>
          <p14:tracePt t="150311" x="6642100" y="3394075"/>
          <p14:tracePt t="150395" x="6642100" y="3378200"/>
          <p14:tracePt t="150476" x="6642100" y="3382963"/>
          <p14:tracePt t="150483" x="6635750" y="3382963"/>
          <p14:tracePt t="150494" x="6608763" y="3414713"/>
          <p14:tracePt t="150511" x="6577013" y="3459163"/>
          <p14:tracePt t="150527" x="6491288" y="3533775"/>
          <p14:tracePt t="150544" x="6408738" y="3614738"/>
          <p14:tracePt t="150561" x="6350000" y="3663950"/>
          <p14:tracePt t="150578" x="6246813" y="3783013"/>
          <p14:tracePt t="150594" x="6188075" y="3821113"/>
          <p14:tracePt t="150611" x="6107113" y="3902075"/>
          <p14:tracePt t="150628" x="6080125" y="3933825"/>
          <p14:tracePt t="150644" x="6057900" y="3967163"/>
          <p14:tracePt t="150661" x="6037263" y="3994150"/>
          <p14:tracePt t="150677" x="6019800" y="4010025"/>
          <p14:tracePt t="150694" x="5976938" y="4052888"/>
          <p14:tracePt t="150711" x="5949950" y="4079875"/>
          <p14:tracePt t="150727" x="5922963" y="4102100"/>
          <p14:tracePt t="150745" x="5880100" y="4149725"/>
          <p14:tracePt t="150762" x="5837238" y="4198938"/>
          <p14:tracePt t="150777" x="5810250" y="4232275"/>
          <p14:tracePt t="150794" x="5799138" y="4241800"/>
          <p14:tracePt t="150811" x="5776913" y="4275138"/>
          <p14:tracePt t="150828" x="5765800" y="4286250"/>
          <p14:tracePt t="150921" x="5772150" y="4268788"/>
          <p14:tracePt t="150930" x="5776913" y="4268788"/>
          <p14:tracePt t="150939" x="5803900" y="4241800"/>
          <p14:tracePt t="150961" x="5853113" y="4187825"/>
          <p14:tracePt t="150977" x="5911850" y="4122738"/>
          <p14:tracePt t="150994" x="5949950" y="4079875"/>
          <p14:tracePt t="151011" x="5972175" y="4037013"/>
          <p14:tracePt t="151027" x="6046788" y="3951288"/>
          <p14:tracePt t="151044" x="6084888" y="3886200"/>
          <p14:tracePt t="151061" x="6122988" y="3832225"/>
          <p14:tracePt t="151078" x="6154738" y="3794125"/>
          <p14:tracePt t="151094" x="6199188" y="3740150"/>
          <p14:tracePt t="151111" x="6219825" y="3706813"/>
          <p14:tracePt t="151127" x="6253163" y="3679825"/>
          <p14:tracePt t="151144" x="6264275" y="3668713"/>
          <p14:tracePt t="151161" x="6280150" y="3641725"/>
          <p14:tracePt t="151177" x="6291263" y="3625850"/>
          <p14:tracePt t="151194" x="6311900" y="3609975"/>
          <p14:tracePt t="151211" x="6323013" y="3594100"/>
          <p14:tracePt t="151227" x="6354763" y="3571875"/>
          <p14:tracePt t="151246" x="6381750" y="3540125"/>
          <p14:tracePt t="151261" x="6392863" y="3529013"/>
          <p14:tracePt t="151277" x="6403975" y="3517900"/>
          <p14:tracePt t="151294" x="6426200" y="3497263"/>
          <p14:tracePt t="151311" x="6430963" y="3490913"/>
          <p14:tracePt t="151327" x="6442075" y="3479800"/>
          <p14:tracePt t="151344" x="6446838" y="3479800"/>
          <p14:tracePt t="151361" x="6453188" y="3475038"/>
          <p14:tracePt t="151385" x="6457950" y="3470275"/>
          <p14:tracePt t="151416" x="6462713" y="3463925"/>
          <p14:tracePt t="151472" x="6473825" y="3448050"/>
          <p14:tracePt t="151500" x="6484938" y="3436938"/>
          <p14:tracePt t="151541" x="6491288" y="3432175"/>
          <p14:tracePt t="151553" x="6496050" y="3425825"/>
          <p14:tracePt t="151767" x="6496050" y="3432175"/>
          <p14:tracePt t="151777" x="6496050" y="3436938"/>
          <p14:tracePt t="151785" x="6496050" y="3470275"/>
          <p14:tracePt t="151796" x="6484938" y="3479800"/>
          <p14:tracePt t="151811" x="6457950" y="3533775"/>
          <p14:tracePt t="151828" x="6403975" y="3598863"/>
          <p14:tracePt t="151861" x="6323013" y="3729038"/>
          <p14:tracePt t="151866" x="6307138" y="3740150"/>
          <p14:tracePt t="151894" x="6269038" y="3794125"/>
          <p14:tracePt t="151928" x="6230938" y="3852863"/>
          <p14:tracePt t="151944" x="6208713" y="3890963"/>
          <p14:tracePt t="151961" x="6172200" y="3940175"/>
          <p14:tracePt t="151977" x="6161088" y="3956050"/>
          <p14:tracePt t="151994" x="6145213" y="3978275"/>
          <p14:tracePt t="152012" x="6134100" y="3994150"/>
          <p14:tracePt t="152028" x="6122988" y="4021138"/>
          <p14:tracePt t="152044" x="6118225" y="4021138"/>
          <p14:tracePt t="152062" x="6091238" y="4041775"/>
          <p14:tracePt t="152077" x="6084888" y="4048125"/>
          <p14:tracePt t="152094" x="6073775" y="4064000"/>
          <p14:tracePt t="152111" x="6069013" y="4075113"/>
          <p14:tracePt t="152127" x="6064250" y="4079875"/>
          <p14:tracePt t="152144" x="6057900" y="4095750"/>
          <p14:tracePt t="152161" x="6053138" y="4102100"/>
          <p14:tracePt t="152177" x="6042025" y="4113213"/>
          <p14:tracePt t="152211" x="6042025" y="4117975"/>
          <p14:tracePt t="152227" x="6037263" y="4122738"/>
          <p14:tracePt t="152262" x="6037263" y="4133850"/>
          <p14:tracePt t="152373" x="6019800" y="4140200"/>
          <p14:tracePt t="152461" x="6019800" y="4149725"/>
          <p14:tracePt t="152471" x="6010275" y="4160838"/>
          <p14:tracePt t="153492" x="6003925" y="4160838"/>
          <p14:tracePt t="153501" x="5999163" y="4160838"/>
          <p14:tracePt t="153511" x="5961063" y="4149725"/>
          <p14:tracePt t="153528" x="5907088" y="4140200"/>
          <p14:tracePt t="153545" x="5884863" y="4129088"/>
          <p14:tracePt t="153561" x="5815013" y="4117975"/>
          <p14:tracePt t="153578" x="5792788" y="4113213"/>
          <p14:tracePt t="153611" x="5729288" y="4095750"/>
          <p14:tracePt t="153644" x="5626100" y="4064000"/>
          <p14:tracePt t="153677" x="5507038" y="3998913"/>
          <p14:tracePt t="153694" x="5457825" y="3978275"/>
          <p14:tracePt t="153711" x="5311775" y="3929063"/>
          <p14:tracePt t="153727" x="5248275" y="3875088"/>
          <p14:tracePt t="153744" x="5129213" y="3814763"/>
          <p14:tracePt t="153761" x="4987925" y="3751263"/>
          <p14:tracePt t="153778" x="4864100" y="3679825"/>
          <p14:tracePt t="153795" x="4733925" y="3609975"/>
          <p14:tracePt t="153811" x="4621213" y="3567113"/>
          <p14:tracePt t="153828" x="4549775" y="3533775"/>
          <p14:tracePt t="153844" x="4468813" y="3497263"/>
          <p14:tracePt t="153861" x="4394200" y="3459163"/>
          <p14:tracePt t="153866" x="4376738" y="3452813"/>
          <p14:tracePt t="153877" x="4322763" y="3432175"/>
          <p14:tracePt t="153894" x="4268788" y="3387725"/>
          <p14:tracePt t="153911" x="4259263" y="3382963"/>
          <p14:tracePt t="153927" x="4237038" y="3367088"/>
          <p14:tracePt t="153944" x="4205288" y="3344863"/>
          <p14:tracePt t="153961" x="4167188" y="3333750"/>
          <p14:tracePt t="153977" x="4144963" y="3324225"/>
          <p14:tracePt t="153995" x="4129088" y="3317875"/>
          <p14:tracePt t="154011" x="4079875" y="3317875"/>
          <p14:tracePt t="154029" x="4068763" y="3317875"/>
          <p14:tracePt t="154044" x="4064000" y="3317875"/>
          <p14:tracePt t="154061" x="4048125" y="3317875"/>
          <p14:tracePt t="154078" x="4032250" y="3317875"/>
          <p14:tracePt t="154094" x="4021138" y="3317875"/>
          <p14:tracePt t="154111" x="4014788" y="3317875"/>
          <p14:tracePt t="154127" x="3978275" y="3317875"/>
          <p14:tracePt t="154144" x="3951288" y="3317875"/>
          <p14:tracePt t="154161" x="3929063" y="3317875"/>
          <p14:tracePt t="154178" x="3902075" y="3317875"/>
          <p14:tracePt t="154211" x="3895725" y="3317875"/>
          <p14:tracePt t="154227" x="3890963" y="3317875"/>
          <p14:tracePt t="154255" x="3886200" y="3317875"/>
          <p14:tracePt t="154265" x="3879850" y="3317875"/>
          <p14:tracePt t="154277" x="3868738" y="3317875"/>
          <p14:tracePt t="154295" x="3863975" y="3317875"/>
          <p14:tracePt t="154312" x="3852863" y="3317875"/>
          <p14:tracePt t="154328" x="3841750" y="3317875"/>
          <p14:tracePt t="154344" x="3836988" y="3317875"/>
          <p14:tracePt t="154361" x="3825875" y="3317875"/>
          <p14:tracePt t="154377" x="3821113" y="3317875"/>
          <p14:tracePt t="154417" x="3814763" y="3317875"/>
          <p14:tracePt t="154427" x="3805238" y="3317875"/>
          <p14:tracePt t="154441" x="3794125" y="3324225"/>
          <p14:tracePt t="154456" x="3787775" y="3328988"/>
          <p14:tracePt t="154476" x="3783013" y="3340100"/>
          <p14:tracePt t="154967" x="3787775" y="3340100"/>
          <p14:tracePt t="154975" x="3798888" y="3340100"/>
          <p14:tracePt t="154981" x="3805238" y="3340100"/>
          <p14:tracePt t="154995" x="3821113" y="3340100"/>
          <p14:tracePt t="155011" x="3848100" y="3355975"/>
          <p14:tracePt t="155027" x="3863975" y="3367088"/>
          <p14:tracePt t="155044" x="3879850" y="3371850"/>
          <p14:tracePt t="155077" x="3895725" y="3405188"/>
          <p14:tracePt t="155111" x="3902075" y="3414713"/>
          <p14:tracePt t="155144" x="3913188" y="3425825"/>
          <p14:tracePt t="155161" x="3913188" y="3436938"/>
          <p14:tracePt t="155234" x="3913188" y="3443288"/>
          <p14:tracePt t="155250" x="3917950" y="3443288"/>
          <p14:tracePt t="155259" x="3922713" y="3443288"/>
          <p14:tracePt t="155268" x="3929063" y="3443288"/>
          <p14:tracePt t="155278" x="3940175" y="3432175"/>
          <p14:tracePt t="155691" x="3944938" y="3432175"/>
          <p14:tracePt t="155698" x="3944938" y="3436938"/>
          <p14:tracePt t="155711" x="3940175" y="3443288"/>
          <p14:tracePt t="155727" x="3906838" y="3452813"/>
          <p14:tracePt t="155744" x="3879850" y="3459163"/>
          <p14:tracePt t="155761" x="3836988" y="3463925"/>
          <p14:tracePt t="155778" x="3814763" y="3470275"/>
          <p14:tracePt t="155794" x="3810000" y="3470275"/>
          <p14:tracePt t="155827" x="3798888" y="3470275"/>
          <p14:tracePt t="155861" x="3760788" y="3459163"/>
          <p14:tracePt t="155866" x="3751263" y="3443288"/>
          <p14:tracePt t="155894" x="3697288" y="3405188"/>
          <p14:tracePt t="155911" x="3659188" y="3355975"/>
          <p14:tracePt t="155927" x="3636963" y="3313113"/>
          <p14:tracePt t="155944" x="3609975" y="3263900"/>
          <p14:tracePt t="155961" x="3605213" y="3263900"/>
          <p14:tracePt t="155981" x="3605213" y="3252788"/>
          <p14:tracePt t="156000" x="3605213" y="3243263"/>
          <p14:tracePt t="156012" x="3605213" y="3221038"/>
          <p14:tracePt t="156028" x="3605213" y="3205163"/>
          <p14:tracePt t="156045" x="3614738" y="3178175"/>
          <p14:tracePt t="156061" x="3632200" y="3144838"/>
          <p14:tracePt t="156078" x="3652838" y="3117850"/>
          <p14:tracePt t="156094" x="3663950" y="3101975"/>
          <p14:tracePt t="156111" x="3679825" y="3074988"/>
          <p14:tracePt t="156127" x="3697288" y="3063875"/>
          <p14:tracePt t="156161" x="3697288" y="3059113"/>
          <p14:tracePt t="156177" x="3713163" y="3048000"/>
          <p14:tracePt t="156194" x="3729038" y="3048000"/>
          <p14:tracePt t="156211" x="3744913" y="3043238"/>
          <p14:tracePt t="156227" x="3771900" y="3036888"/>
          <p14:tracePt t="156244" x="3879850" y="3036888"/>
          <p14:tracePt t="156262" x="3971925" y="3036888"/>
          <p14:tracePt t="156277" x="4037013" y="3036888"/>
          <p14:tracePt t="156295" x="4183063" y="3036888"/>
          <p14:tracePt t="156311" x="4279900" y="3036888"/>
          <p14:tracePt t="156327" x="4367213" y="3036888"/>
          <p14:tracePt t="156344" x="4475163" y="3048000"/>
          <p14:tracePt t="156361" x="4529138" y="3052763"/>
          <p14:tracePt t="156366" x="4587875" y="3063875"/>
          <p14:tracePt t="156378" x="4621213" y="3063875"/>
          <p14:tracePt t="156394" x="4702175" y="3086100"/>
          <p14:tracePt t="156411" x="4776788" y="3086100"/>
          <p14:tracePt t="156427" x="4868863" y="3090863"/>
          <p14:tracePt t="156444" x="4918075" y="3090863"/>
          <p14:tracePt t="156461" x="5048250" y="3113088"/>
          <p14:tracePt t="156477" x="5091113" y="3117850"/>
          <p14:tracePt t="156494" x="5149850" y="3128963"/>
          <p14:tracePt t="156512" x="5237163" y="3155950"/>
          <p14:tracePt t="156528" x="5295900" y="3155950"/>
          <p14:tracePt t="156545" x="5338763" y="3167063"/>
          <p14:tracePt t="156561" x="5403850" y="3171825"/>
          <p14:tracePt t="156578" x="5430838" y="3178175"/>
          <p14:tracePt t="156594" x="5484813" y="3194050"/>
          <p14:tracePt t="156611" x="5518150" y="3205163"/>
          <p14:tracePt t="156628" x="5538788" y="3216275"/>
          <p14:tracePt t="156644" x="5549900" y="3216275"/>
          <p14:tracePt t="156661" x="5561013" y="3221038"/>
          <p14:tracePt t="156704" x="5576888" y="3221038"/>
          <p14:tracePt t="156728" x="5583238" y="3225800"/>
          <p14:tracePt t="156744" x="5588000" y="3232150"/>
          <p14:tracePt t="156761" x="5588000" y="3236913"/>
          <p14:tracePt t="156778" x="5588000" y="3259138"/>
          <p14:tracePt t="156794" x="5588000" y="3275013"/>
          <p14:tracePt t="156811" x="5588000" y="3302000"/>
          <p14:tracePt t="156827" x="5588000" y="3328988"/>
          <p14:tracePt t="156844" x="5588000" y="3355975"/>
          <p14:tracePt t="156861" x="5588000" y="3371850"/>
          <p14:tracePt t="156866" x="5588000" y="3398838"/>
          <p14:tracePt t="156878" x="5588000" y="3409950"/>
          <p14:tracePt t="156894" x="5583238" y="3425825"/>
          <p14:tracePt t="156911" x="5583238" y="3443288"/>
          <p14:tracePt t="156928" x="5565775" y="3452813"/>
          <p14:tracePt t="156944" x="5561013" y="3452813"/>
          <p14:tracePt t="156961" x="5561013" y="3459163"/>
          <p14:tracePt t="156978" x="5549900" y="3470275"/>
          <p14:tracePt t="156994" x="5545138" y="3475038"/>
          <p14:tracePt t="157011" x="5538788" y="3486150"/>
          <p14:tracePt t="157028" x="5529263" y="3490913"/>
          <p14:tracePt t="157044" x="5529263" y="3497263"/>
          <p14:tracePt t="157061" x="5522913" y="3502025"/>
          <p14:tracePt t="157078" x="5511800" y="3506788"/>
          <p14:tracePt t="157094" x="5491163" y="3513138"/>
          <p14:tracePt t="157111" x="5484813" y="3517900"/>
          <p14:tracePt t="157128" x="5480050" y="3529013"/>
          <p14:tracePt t="157166" x="5475288" y="3533775"/>
          <p14:tracePt t="157177" x="5468938" y="3533775"/>
          <p14:tracePt t="157194" x="5464175" y="3540125"/>
          <p14:tracePt t="157211" x="5457825" y="3540125"/>
          <p14:tracePt t="157228" x="5446713" y="3544888"/>
          <p14:tracePt t="157244" x="5441950" y="3556000"/>
          <p14:tracePt t="157261" x="5430838" y="3556000"/>
          <p14:tracePt t="157277" x="5410200" y="3556000"/>
          <p14:tracePt t="157294" x="5360988" y="3578225"/>
          <p14:tracePt t="157311" x="5329238" y="3578225"/>
          <p14:tracePt t="157328" x="5264150" y="3578225"/>
          <p14:tracePt t="157344" x="5226050" y="3582988"/>
          <p14:tracePt t="157361" x="5133975" y="3594100"/>
          <p14:tracePt t="157367" x="5102225" y="3594100"/>
          <p14:tracePt t="157377" x="5057775" y="3594100"/>
          <p14:tracePt t="157394" x="4983163" y="3594100"/>
          <p14:tracePt t="157411" x="4868863" y="3594100"/>
          <p14:tracePt t="157428" x="4810125" y="3587750"/>
          <p14:tracePt t="157444" x="4767263" y="3587750"/>
          <p14:tracePt t="157461" x="4760913" y="3587750"/>
          <p14:tracePt t="157515" x="4772025" y="3587750"/>
          <p14:tracePt t="157525" x="4814888" y="3587750"/>
          <p14:tracePt t="157532" x="4922838" y="3594100"/>
          <p14:tracePt t="157544" x="5037138" y="3625850"/>
          <p14:tracePt t="157562" x="5765800" y="3868738"/>
          <p14:tracePt t="157578" x="6264275" y="3994150"/>
          <p14:tracePt t="157594" x="7253288" y="4295775"/>
          <p14:tracePt t="157611" x="8220075" y="4576763"/>
          <p14:tracePt t="157628" x="8851900" y="4760913"/>
          <p14:tracePt t="157644" x="9894888" y="4999038"/>
          <p14:tracePt t="157661" x="10537825" y="5118100"/>
          <p14:tracePt t="157677" x="10836275" y="5156200"/>
          <p14:tracePt t="157694" x="11072813" y="5192713"/>
          <p14:tracePt t="157711" x="11191875" y="5203825"/>
          <p14:tracePt t="157728" x="11283950" y="5210175"/>
          <p14:tracePt t="157745" x="11299825" y="5210175"/>
          <p14:tracePt t="157761" x="11310938" y="5199063"/>
          <p14:tracePt t="157778" x="11353800" y="5149850"/>
          <p14:tracePt t="157795" x="11380788" y="5095875"/>
          <p14:tracePt t="157811" x="11398250" y="5053013"/>
          <p14:tracePt t="157828" x="11403013" y="5014913"/>
          <p14:tracePt t="157844" x="11445875" y="4945063"/>
          <p14:tracePt t="157862" x="11472863" y="4891088"/>
          <p14:tracePt t="157866" x="11472863" y="4884738"/>
          <p14:tracePt t="157878" x="11499850" y="4837113"/>
          <p14:tracePt t="157894" x="11526838" y="4760913"/>
          <p14:tracePt t="157911" x="11580813" y="4684713"/>
          <p14:tracePt t="157928" x="11603038" y="4641850"/>
          <p14:tracePt t="157944" x="11634788" y="4540250"/>
          <p14:tracePt t="157962" x="11672888" y="4410075"/>
          <p14:tracePt t="157978" x="11715750" y="4340225"/>
          <p14:tracePt t="157995" x="11753850" y="4214813"/>
          <p14:tracePt t="158011" x="11796713" y="4086225"/>
          <p14:tracePt t="158028" x="11830050" y="4010025"/>
          <p14:tracePt t="158045" x="11841163" y="3983038"/>
          <p14:tracePt t="158061" x="11868150" y="3879850"/>
          <p14:tracePt t="158078" x="11895138" y="3798888"/>
          <p14:tracePt t="158094" x="11926888" y="3625850"/>
          <p14:tracePt t="158111" x="11969750" y="3448050"/>
          <p14:tracePt t="158128" x="11987213" y="3355975"/>
          <p14:tracePt t="158144" x="12057063" y="3097213"/>
          <p14:tracePt t="158162" x="12126913" y="2906713"/>
          <p14:tracePt t="158177" x="12176125" y="2713038"/>
          <p14:tracePt t="158194" x="12187238" y="2605088"/>
          <p14:tracePt t="158211" x="12187238" y="2551113"/>
          <p14:tracePt t="158228" x="12187238" y="2420938"/>
          <p14:tracePt t="158245" x="12187238" y="2389188"/>
          <p14:tracePt t="158261" x="12165013" y="2344738"/>
          <p14:tracePt t="158279" x="12142788" y="2312988"/>
          <p14:tracePt t="158294" x="12079288" y="2243138"/>
          <p14:tracePt t="158311" x="11991975" y="2166938"/>
          <p14:tracePt t="158328" x="11915775" y="2108200"/>
          <p14:tracePt t="158344" x="11780838" y="2032000"/>
          <p14:tracePt t="158361" x="11679238" y="2000250"/>
          <p14:tracePt t="158366" x="11657013" y="1989138"/>
          <p14:tracePt t="158377" x="11580813" y="1982788"/>
          <p14:tracePt t="158394" x="11495088" y="1966913"/>
          <p14:tracePt t="158411" x="11418888" y="1955800"/>
          <p14:tracePt t="158427" x="11326813" y="1955800"/>
          <p14:tracePt t="158444" x="11225213" y="1955800"/>
          <p14:tracePt t="158461" x="11149013" y="1955800"/>
          <p14:tracePt t="158477" x="11034713" y="1978025"/>
          <p14:tracePt t="158495" x="10948988" y="2020888"/>
          <p14:tracePt t="158511" x="10721975" y="2135188"/>
          <p14:tracePt t="158528" x="10625138" y="2200275"/>
          <p14:tracePt t="158546" x="10463213" y="2371725"/>
          <p14:tracePt t="158562" x="10364788" y="2524125"/>
          <p14:tracePt t="158578" x="10256838" y="2713038"/>
          <p14:tracePt t="158594" x="10202863" y="2859088"/>
          <p14:tracePt t="158611" x="10160000" y="2994025"/>
          <p14:tracePt t="158628" x="10056813" y="3286125"/>
          <p14:tracePt t="158644" x="10002838" y="3463925"/>
          <p14:tracePt t="158661" x="9964738" y="3641725"/>
          <p14:tracePt t="158678" x="9937750" y="3805238"/>
          <p14:tracePt t="158694" x="9932988" y="3913188"/>
          <p14:tracePt t="158711" x="9932988" y="4187825"/>
          <p14:tracePt t="158727" x="9932988" y="4275138"/>
          <p14:tracePt t="158744" x="9932988" y="4344988"/>
          <p14:tracePt t="158761" x="9932988" y="4430713"/>
          <p14:tracePt t="158778" x="9959975" y="4475163"/>
          <p14:tracePt t="158794" x="9964738" y="4486275"/>
          <p14:tracePt t="158811" x="9975850" y="4495800"/>
          <p14:tracePt t="158828" x="10025063" y="4502150"/>
          <p14:tracePt t="158844" x="10063163" y="4502150"/>
          <p14:tracePt t="158861" x="10128250" y="4502150"/>
          <p14:tracePt t="158878" x="10155238" y="4502150"/>
          <p14:tracePt t="158894" x="10191750" y="4502150"/>
          <p14:tracePt t="158911" x="10240963" y="4502150"/>
          <p14:tracePt t="158928" x="10272713" y="4502150"/>
          <p14:tracePt t="158944" x="10294938" y="4502150"/>
          <p14:tracePt t="158961" x="10321925" y="4495800"/>
          <p14:tracePt t="158978" x="10333038" y="4495800"/>
          <p14:tracePt t="158995" x="10344150" y="4495800"/>
          <p14:tracePt t="159012" x="10375900" y="4495800"/>
          <p14:tracePt t="159028" x="10414000" y="4495800"/>
          <p14:tracePt t="159044" x="10452100" y="4506913"/>
          <p14:tracePt t="159061" x="10537825" y="4513263"/>
          <p14:tracePt t="159078" x="10591800" y="4518025"/>
          <p14:tracePt t="159094" x="10625138" y="4522788"/>
          <p14:tracePt t="159111" x="10679113" y="4522788"/>
          <p14:tracePt t="159128" x="10733088" y="4522788"/>
          <p14:tracePt t="159144" x="10818813" y="4513263"/>
          <p14:tracePt t="159161" x="10926763" y="4452938"/>
          <p14:tracePt t="159178" x="10980738" y="4414838"/>
          <p14:tracePt t="159194" x="11072813" y="4333875"/>
          <p14:tracePt t="159211" x="11126788" y="4237038"/>
          <p14:tracePt t="159228" x="11187113" y="4129088"/>
          <p14:tracePt t="159244" x="11207750" y="4014788"/>
          <p14:tracePt t="159262" x="11252200" y="3836988"/>
          <p14:tracePt t="159278" x="11252200" y="3663950"/>
          <p14:tracePt t="159294" x="11252200" y="3587750"/>
          <p14:tracePt t="159312" x="11252200" y="3490913"/>
          <p14:tracePt t="159328" x="11229975" y="3306763"/>
          <p14:tracePt t="159344" x="11198225" y="3216275"/>
          <p14:tracePt t="159361" x="11171238" y="3155950"/>
          <p14:tracePt t="159378" x="11122025" y="3097213"/>
          <p14:tracePt t="159394" x="11052175" y="2989263"/>
          <p14:tracePt t="159411" x="10987088" y="2890838"/>
          <p14:tracePt t="159428" x="10910888" y="2832100"/>
          <p14:tracePt t="159444" x="10809288" y="2782888"/>
          <p14:tracePt t="159461" x="10721975" y="2740025"/>
          <p14:tracePt t="159478" x="10533063" y="2701925"/>
          <p14:tracePt t="159494" x="10375900" y="2647950"/>
          <p14:tracePt t="159511" x="10256838" y="2636838"/>
          <p14:tracePt t="159528" x="10101263" y="2609850"/>
          <p14:tracePt t="159545" x="10002838" y="2609850"/>
          <p14:tracePt t="159561" x="9847263" y="2625725"/>
          <p14:tracePt t="159578" x="9786938" y="2659063"/>
          <p14:tracePt t="159594" x="9717088" y="2717800"/>
          <p14:tracePt t="159611" x="9571038" y="2917825"/>
          <p14:tracePt t="159628" x="9490075" y="3106738"/>
          <p14:tracePt t="159644" x="9447213" y="3263900"/>
          <p14:tracePt t="159661" x="9420225" y="3398838"/>
          <p14:tracePt t="159678" x="9409113" y="3625850"/>
          <p14:tracePt t="159694" x="9409113" y="3787775"/>
          <p14:tracePt t="159711" x="9424988" y="3895725"/>
          <p14:tracePt t="159728" x="9474200" y="3994150"/>
          <p14:tracePt t="159744" x="9505950" y="4037013"/>
          <p14:tracePt t="159763" x="9625013" y="4133850"/>
          <p14:tracePt t="159777" x="9694863" y="4176713"/>
          <p14:tracePt t="159795" x="9759950" y="4194175"/>
          <p14:tracePt t="159812" x="9901238" y="4248150"/>
          <p14:tracePt t="159828" x="9991725" y="4264025"/>
          <p14:tracePt t="159844" x="10101263" y="4275138"/>
          <p14:tracePt t="159861" x="10182225" y="4275138"/>
          <p14:tracePt t="159878" x="10256838" y="4275138"/>
          <p14:tracePt t="159894" x="10306050" y="4275138"/>
          <p14:tracePt t="159911" x="10333038" y="4275138"/>
          <p14:tracePt t="159927" x="10360025" y="4275138"/>
          <p14:tracePt t="159944" x="10387013" y="4275138"/>
          <p14:tracePt t="159961" x="10402888" y="4275138"/>
          <p14:tracePt t="159978" x="10425113" y="4268788"/>
          <p14:tracePt t="159996" x="10452100" y="4252913"/>
          <p14:tracePt t="160011" x="10467975" y="4248150"/>
          <p14:tracePt t="160028" x="10494963" y="4241800"/>
          <p14:tracePt t="160044" x="10510838" y="4232275"/>
          <p14:tracePt t="160062" x="10521950" y="4225925"/>
          <p14:tracePt t="160078" x="10533063" y="4210050"/>
          <p14:tracePt t="160094" x="10537825" y="4198938"/>
          <p14:tracePt t="160111" x="10555288" y="4183063"/>
          <p14:tracePt t="160127" x="10582275" y="4149725"/>
          <p14:tracePt t="160144" x="10618788" y="4122738"/>
          <p14:tracePt t="160161" x="10645775" y="4090988"/>
          <p14:tracePt t="160177" x="10672763" y="4068763"/>
          <p14:tracePt t="160194" x="10706100" y="4032250"/>
          <p14:tracePt t="160211" x="10721975" y="4014788"/>
          <p14:tracePt t="160228" x="10733088" y="3994150"/>
          <p14:tracePt t="160244" x="10744200" y="3978275"/>
          <p14:tracePt t="160262" x="10744200" y="3971925"/>
          <p14:tracePt t="160278" x="10764838" y="3944938"/>
          <p14:tracePt t="160294" x="10764838" y="3940175"/>
          <p14:tracePt t="160312" x="10775950" y="3929063"/>
          <p14:tracePt t="160328" x="10791825" y="3902075"/>
          <p14:tracePt t="160344" x="10798175" y="3890963"/>
          <p14:tracePt t="160361" x="10814050" y="3875088"/>
          <p14:tracePt t="160378" x="10818813" y="3859213"/>
          <p14:tracePt t="160394" x="10829925" y="3841750"/>
          <p14:tracePt t="160411" x="10845800" y="3825875"/>
          <p14:tracePt t="160428" x="10856913" y="3810000"/>
          <p14:tracePt t="160444" x="10868025" y="3794125"/>
          <p14:tracePt t="160461" x="10879138" y="3778250"/>
          <p14:tracePt t="160478" x="10883900" y="3778250"/>
          <p14:tracePt t="160495" x="10890250" y="3767138"/>
          <p14:tracePt t="160511" x="10895013" y="3756025"/>
          <p14:tracePt t="160548" x="10899775" y="3751263"/>
          <p14:tracePt t="160562" x="10906125" y="3744913"/>
          <p14:tracePt t="160578" x="10906125" y="3740150"/>
          <p14:tracePt t="160594" x="10910888" y="3733800"/>
          <p14:tracePt t="160614" x="10910888" y="3724275"/>
          <p14:tracePt t="160628" x="10917238" y="3717925"/>
          <p14:tracePt t="160721" x="10922000" y="3713163"/>
          <p14:tracePt t="161039" x="10910888" y="3713163"/>
          <p14:tracePt t="161048" x="10899775" y="3706813"/>
          <p14:tracePt t="161059" x="10890250" y="3706813"/>
          <p14:tracePt t="161065" x="10879138" y="3702050"/>
          <p14:tracePt t="161078" x="10852150" y="3702050"/>
          <p14:tracePt t="161094" x="10814050" y="3690938"/>
          <p14:tracePt t="161111" x="10780713" y="3686175"/>
          <p14:tracePt t="161128" x="10683875" y="3652838"/>
          <p14:tracePt t="161161" x="10479088" y="3598863"/>
          <p14:tracePt t="161194" x="10175875" y="3551238"/>
          <p14:tracePt t="161228" x="9575800" y="3387725"/>
          <p14:tracePt t="161245" x="9117013" y="3286125"/>
          <p14:tracePt t="161261" x="8739188" y="3209925"/>
          <p14:tracePt t="161277" x="7642225" y="2967038"/>
          <p14:tracePt t="161295" x="7165975" y="2886075"/>
          <p14:tracePt t="161311" x="6604000" y="2744788"/>
          <p14:tracePt t="161328" x="5549900" y="2551113"/>
          <p14:tracePt t="161344" x="4841875" y="2427288"/>
          <p14:tracePt t="161361" x="4171950" y="2366963"/>
          <p14:tracePt t="161377" x="3744913" y="2366963"/>
          <p14:tracePt t="161394" x="3063875" y="2416175"/>
          <p14:tracePt t="161411" x="2562225" y="2540000"/>
          <p14:tracePt t="161428" x="2144713" y="2701925"/>
          <p14:tracePt t="161444" x="1739900" y="2906713"/>
          <p14:tracePt t="161461" x="1492250" y="3043238"/>
          <p14:tracePt t="161478" x="1146175" y="3252788"/>
          <p14:tracePt t="161494" x="984250" y="3371850"/>
          <p14:tracePt t="161511" x="946150" y="3459163"/>
          <p14:tracePt t="161528" x="930275" y="3517900"/>
          <p14:tracePt t="161544" x="923925" y="3556000"/>
          <p14:tracePt t="161561" x="892175" y="3648075"/>
          <p14:tracePt t="161578" x="892175" y="3717925"/>
          <p14:tracePt t="161594" x="892175" y="3805238"/>
          <p14:tracePt t="161611" x="892175" y="3933825"/>
          <p14:tracePt t="161628" x="892175" y="4021138"/>
          <p14:tracePt t="161644" x="903288" y="4102100"/>
          <p14:tracePt t="161661" x="903288" y="4149725"/>
          <p14:tracePt t="161678" x="908050" y="4241800"/>
          <p14:tracePt t="161694" x="919163" y="4306888"/>
          <p14:tracePt t="161711" x="930275" y="4387850"/>
          <p14:tracePt t="161728" x="946150" y="4448175"/>
          <p14:tracePt t="161744" x="950913" y="4479925"/>
          <p14:tracePt t="161762" x="989013" y="4545013"/>
          <p14:tracePt t="161778" x="993775" y="4549775"/>
          <p14:tracePt t="161795" x="1000125" y="4560888"/>
          <p14:tracePt t="161812" x="1011238" y="4583113"/>
          <p14:tracePt t="161828" x="1016000" y="4583113"/>
          <p14:tracePt t="161844" x="1027113" y="4594225"/>
          <p14:tracePt t="161866" x="1027113" y="4598988"/>
          <p14:tracePt t="161879" x="1031875" y="4610100"/>
          <p14:tracePt t="161896" x="1038225" y="4614863"/>
          <p14:tracePt t="161921" x="1054100" y="4625975"/>
          <p14:tracePt t="161928" x="1058863" y="4630738"/>
          <p14:tracePt t="161944" x="1074738" y="4630738"/>
          <p14:tracePt t="161961" x="1096963" y="4630738"/>
          <p14:tracePt t="161978" x="1101725" y="4630738"/>
          <p14:tracePt t="162184" x="1101725" y="4625975"/>
          <p14:tracePt t="162238" x="1108075" y="4621213"/>
          <p14:tracePt t="162246" x="1108075" y="4614863"/>
          <p14:tracePt t="162274" x="1119188" y="4603750"/>
          <p14:tracePt t="162354" x="1128713" y="4603750"/>
          <p14:tracePt t="162364" x="1135063" y="4603750"/>
          <p14:tracePt t="162475" x="1139825" y="4598988"/>
          <p14:tracePt t="162490" x="1150938" y="4598988"/>
          <p14:tracePt t="162500" x="1157288" y="4598988"/>
          <p14:tracePt t="162511" x="1162050" y="4598988"/>
          <p14:tracePt t="162528" x="1211263" y="4583113"/>
          <p14:tracePt t="162545" x="1270000" y="4576763"/>
          <p14:tracePt t="162561" x="1323975" y="4572000"/>
          <p14:tracePt t="162578" x="1366838" y="4572000"/>
          <p14:tracePt t="162594" x="1427163" y="4572000"/>
          <p14:tracePt t="162611" x="1485900" y="4572000"/>
          <p14:tracePt t="162628" x="1546225" y="4572000"/>
          <p14:tracePt t="162644" x="1577975" y="4572000"/>
          <p14:tracePt t="162661" x="1627188" y="4572000"/>
          <p14:tracePt t="162678" x="1708150" y="4572000"/>
          <p14:tracePt t="162694" x="1793875" y="4572000"/>
          <p14:tracePt t="162711" x="1897063" y="4583113"/>
          <p14:tracePt t="162727" x="1955800" y="4587875"/>
          <p14:tracePt t="162745" x="2124075" y="4587875"/>
          <p14:tracePt t="162761" x="2281238" y="4587875"/>
          <p14:tracePt t="162778" x="2355850" y="4587875"/>
          <p14:tracePt t="162795" x="2454275" y="4587875"/>
          <p14:tracePt t="162812" x="2582863" y="4583113"/>
          <p14:tracePt t="162828" x="2686050" y="4560888"/>
          <p14:tracePt t="162844" x="2751138" y="4549775"/>
          <p14:tracePt t="162862" x="2852738" y="4522788"/>
          <p14:tracePt t="162877" x="2935288" y="4513263"/>
          <p14:tracePt t="162894" x="3021013" y="4502150"/>
          <p14:tracePt t="162911" x="3101975" y="4479925"/>
          <p14:tracePt t="162928" x="3167063" y="4479925"/>
          <p14:tracePt t="162944" x="3286125" y="4448175"/>
          <p14:tracePt t="162961" x="3340100" y="4441825"/>
          <p14:tracePt t="162977" x="3409950" y="4425950"/>
          <p14:tracePt t="162995" x="3470275" y="4421188"/>
          <p14:tracePt t="163011" x="3513138" y="4421188"/>
          <p14:tracePt t="163028" x="3598863" y="4414838"/>
          <p14:tracePt t="163045" x="3679825" y="4410075"/>
          <p14:tracePt t="163061" x="3751263" y="4410075"/>
          <p14:tracePt t="163078" x="3859213" y="4410075"/>
          <p14:tracePt t="163094" x="4037013" y="4383088"/>
          <p14:tracePt t="163111" x="4133850" y="4376738"/>
          <p14:tracePt t="163128" x="4198938" y="4376738"/>
          <p14:tracePt t="163144" x="4259263" y="4376738"/>
          <p14:tracePt t="163161" x="4360863" y="4360863"/>
          <p14:tracePt t="163178" x="4421188" y="4360863"/>
          <p14:tracePt t="163194" x="4468813" y="4356100"/>
          <p14:tracePt t="163211" x="4513263" y="4356100"/>
          <p14:tracePt t="163228" x="4587875" y="4349750"/>
          <p14:tracePt t="163245" x="4625975" y="4344988"/>
          <p14:tracePt t="163261" x="4664075" y="4344988"/>
          <p14:tracePt t="163278" x="4706938" y="4344988"/>
          <p14:tracePt t="163295" x="4767263" y="4344988"/>
          <p14:tracePt t="163311" x="4814888" y="4344988"/>
          <p14:tracePt t="163328" x="4837113" y="4344988"/>
          <p14:tracePt t="163344" x="4857750" y="4344988"/>
          <p14:tracePt t="163362" x="4902200" y="4344988"/>
          <p14:tracePt t="163368" x="4906963" y="4344988"/>
          <p14:tracePt t="163378" x="4929188" y="4344988"/>
          <p14:tracePt t="163394" x="4972050" y="4344988"/>
          <p14:tracePt t="163411" x="4987925" y="4344988"/>
          <p14:tracePt t="163428" x="5026025" y="4360863"/>
          <p14:tracePt t="163444" x="5080000" y="4367213"/>
          <p14:tracePt t="163461" x="5122863" y="4387850"/>
          <p14:tracePt t="163478" x="5183188" y="4394200"/>
          <p14:tracePt t="163494" x="5214938" y="4410075"/>
          <p14:tracePt t="163511" x="5241925" y="4410075"/>
          <p14:tracePt t="163528" x="5322888" y="4421188"/>
          <p14:tracePt t="163544" x="5356225" y="4425950"/>
          <p14:tracePt t="163562" x="5414963" y="4448175"/>
          <p14:tracePt t="163578" x="5453063" y="4448175"/>
          <p14:tracePt t="163594" x="5545138" y="4459288"/>
          <p14:tracePt t="163611" x="5588000" y="4464050"/>
          <p14:tracePt t="163628" x="5630863" y="4475163"/>
          <p14:tracePt t="163644" x="5691188" y="4475163"/>
          <p14:tracePt t="163661" x="5738813" y="4475163"/>
          <p14:tracePt t="163678" x="5776913" y="4479925"/>
          <p14:tracePt t="163694" x="5810250" y="4479925"/>
          <p14:tracePt t="163711" x="5880100" y="4486275"/>
          <p14:tracePt t="163728" x="5938838" y="4495800"/>
          <p14:tracePt t="163745" x="5988050" y="4495800"/>
          <p14:tracePt t="163761" x="6046788" y="4495800"/>
          <p14:tracePt t="163779" x="6080125" y="4495800"/>
          <p14:tracePt t="163795" x="6122988" y="4495800"/>
          <p14:tracePt t="163811" x="6203950" y="4495800"/>
          <p14:tracePt t="163828" x="6253163" y="4495800"/>
          <p14:tracePt t="163844" x="6280150" y="4495800"/>
          <p14:tracePt t="163861" x="6327775" y="4495800"/>
          <p14:tracePt t="163868" x="6338888" y="4495800"/>
          <p14:tracePt t="163878" x="6372225" y="4495800"/>
          <p14:tracePt t="163894" x="6419850" y="4495800"/>
          <p14:tracePt t="163911" x="6453188" y="4495800"/>
          <p14:tracePt t="163928" x="6511925" y="4495800"/>
          <p14:tracePt t="163944" x="6565900" y="4495800"/>
          <p14:tracePt t="163961" x="6619875" y="4513263"/>
          <p14:tracePt t="163978" x="6669088" y="4518025"/>
          <p14:tracePt t="163994" x="6707188" y="4529138"/>
          <p14:tracePt t="164011" x="6750050" y="4533900"/>
          <p14:tracePt t="164028" x="6804025" y="4556125"/>
          <p14:tracePt t="164045" x="6835775" y="4560888"/>
          <p14:tracePt t="164061" x="6858000" y="4567238"/>
          <p14:tracePt t="164078" x="6889750" y="4567238"/>
          <p14:tracePt t="164094" x="6911975" y="4576763"/>
          <p14:tracePt t="164111" x="6927850" y="4576763"/>
          <p14:tracePt t="164128" x="6950075" y="4583113"/>
          <p14:tracePt t="164161" x="6970713" y="4583113"/>
          <p14:tracePt t="164194" x="6977063" y="4583113"/>
          <p14:tracePt t="164243" x="6965950" y="4587875"/>
          <p14:tracePt t="164252" x="6938963" y="4594225"/>
          <p14:tracePt t="164262" x="6907213" y="4603750"/>
          <p14:tracePt t="164279" x="6804025" y="4621213"/>
          <p14:tracePt t="164294" x="6588125" y="4657725"/>
          <p14:tracePt t="164312" x="6365875" y="4702175"/>
          <p14:tracePt t="164329" x="6161088" y="4740275"/>
          <p14:tracePt t="164344" x="5945188" y="4767263"/>
          <p14:tracePt t="164361" x="5626100" y="4772025"/>
          <p14:tracePt t="164378" x="5419725" y="4772025"/>
          <p14:tracePt t="164394" x="5257800" y="4772025"/>
          <p14:tracePt t="164411" x="5030788" y="4772025"/>
          <p14:tracePt t="164428" x="4684713" y="4772025"/>
          <p14:tracePt t="164444" x="4459288" y="4803775"/>
          <p14:tracePt t="164461" x="4252913" y="4821238"/>
          <p14:tracePt t="164478" x="4102100" y="4830763"/>
          <p14:tracePt t="164495" x="3787775" y="4879975"/>
          <p14:tracePt t="164511" x="3582988" y="4902200"/>
          <p14:tracePt t="164528" x="3317875" y="4902200"/>
          <p14:tracePt t="164545" x="3090863" y="4902200"/>
          <p14:tracePt t="164561" x="2917825" y="4902200"/>
          <p14:tracePt t="164578" x="2513013" y="4902200"/>
          <p14:tracePt t="164594" x="2393950" y="4902200"/>
          <p14:tracePt t="164611" x="2286000" y="4906963"/>
          <p14:tracePt t="164628" x="2227263" y="4906963"/>
          <p14:tracePt t="164644" x="2182813" y="4906963"/>
          <p14:tracePt t="164661" x="2162175" y="4906963"/>
          <p14:tracePt t="166058" x="2166938" y="4906963"/>
          <p14:tracePt t="166065" x="2173288" y="4906963"/>
          <p14:tracePt t="166078" x="2193925" y="4895850"/>
          <p14:tracePt t="166094" x="2220913" y="4879975"/>
          <p14:tracePt t="166111" x="2286000" y="4852988"/>
          <p14:tracePt t="166128" x="2416175" y="4814888"/>
          <p14:tracePt t="166144" x="2551113" y="4787900"/>
          <p14:tracePt t="166161" x="2659063" y="4772025"/>
          <p14:tracePt t="166194" x="3043238" y="4729163"/>
          <p14:tracePt t="166228" x="3313113" y="4713288"/>
          <p14:tracePt t="166261" x="3567113" y="4702175"/>
          <p14:tracePt t="166278" x="3740150" y="4684713"/>
          <p14:tracePt t="166295" x="3863975" y="4657725"/>
          <p14:tracePt t="166311" x="4014788" y="4637088"/>
          <p14:tracePt t="166328" x="4117975" y="4625975"/>
          <p14:tracePt t="166344" x="4356100" y="4583113"/>
          <p14:tracePt t="166361" x="4421188" y="4567238"/>
          <p14:tracePt t="166378" x="4506913" y="4560888"/>
          <p14:tracePt t="166394" x="4657725" y="4545013"/>
          <p14:tracePt t="166411" x="4756150" y="4518025"/>
          <p14:tracePt t="166428" x="4830763" y="4518025"/>
          <p14:tracePt t="166444" x="4895850" y="4502150"/>
          <p14:tracePt t="166461" x="4956175" y="4495800"/>
          <p14:tracePt t="166478" x="5010150" y="4495800"/>
          <p14:tracePt t="166495" x="5053013" y="4491038"/>
          <p14:tracePt t="166511" x="5095875" y="4486275"/>
          <p14:tracePt t="166528" x="5129213" y="4479925"/>
          <p14:tracePt t="166545" x="5149850" y="4479925"/>
          <p14:tracePt t="166562" x="5183188" y="4479925"/>
          <p14:tracePt t="166578" x="5187950" y="4479925"/>
          <p14:tracePt t="166594" x="5210175" y="4479925"/>
          <p14:tracePt t="166611" x="5248275" y="4479925"/>
          <p14:tracePt t="166628" x="5295900" y="4479925"/>
          <p14:tracePt t="166644" x="5311775" y="4479925"/>
          <p14:tracePt t="166661" x="5372100" y="4479925"/>
          <p14:tracePt t="166678" x="5399088" y="4479925"/>
          <p14:tracePt t="166694" x="5441950" y="4479925"/>
          <p14:tracePt t="166711" x="5495925" y="4479925"/>
          <p14:tracePt t="166728" x="5522913" y="4479925"/>
          <p14:tracePt t="166745" x="5626100" y="4479925"/>
          <p14:tracePt t="166762" x="5729288" y="4491038"/>
          <p14:tracePt t="166778" x="5776913" y="4491038"/>
          <p14:tracePt t="166795" x="5837238" y="4502150"/>
          <p14:tracePt t="166811" x="5891213" y="4518025"/>
          <p14:tracePt t="166828" x="5965825" y="4518025"/>
          <p14:tracePt t="166844" x="5992813" y="4518025"/>
          <p14:tracePt t="166861" x="6030913" y="4522788"/>
          <p14:tracePt t="166866" x="6046788" y="4522788"/>
          <p14:tracePt t="166878" x="6100763" y="4522788"/>
          <p14:tracePt t="166895" x="6149975" y="4522788"/>
          <p14:tracePt t="166911" x="6199188" y="4522788"/>
          <p14:tracePt t="166928" x="6246813" y="4522788"/>
          <p14:tracePt t="166944" x="6296025" y="4522788"/>
          <p14:tracePt t="166961" x="6350000" y="4522788"/>
          <p14:tracePt t="166978" x="6392863" y="4522788"/>
          <p14:tracePt t="166995" x="6419850" y="4522788"/>
          <p14:tracePt t="167011" x="6453188" y="4522788"/>
          <p14:tracePt t="167028" x="6500813" y="4522788"/>
          <p14:tracePt t="167045" x="6565900" y="4522788"/>
          <p14:tracePt t="167061" x="6599238" y="4522788"/>
          <p14:tracePt t="167078" x="6646863" y="4522788"/>
          <p14:tracePt t="167094" x="6669088" y="4522788"/>
          <p14:tracePt t="167111" x="6734175" y="4529138"/>
          <p14:tracePt t="167128" x="6761163" y="4529138"/>
          <p14:tracePt t="167144" x="6799263" y="4529138"/>
          <p14:tracePt t="167161" x="6873875" y="4529138"/>
          <p14:tracePt t="167178" x="6907213" y="4529138"/>
          <p14:tracePt t="167194" x="6950075" y="4529138"/>
          <p14:tracePt t="167211" x="6977063" y="4529138"/>
          <p14:tracePt t="167228" x="6981825" y="4529138"/>
          <p14:tracePt t="167245" x="6988175" y="4529138"/>
          <p14:tracePt t="167410" x="6988175" y="4533900"/>
          <p14:tracePt t="167416" x="6977063" y="4545013"/>
          <p14:tracePt t="167428" x="6961188" y="4549775"/>
          <p14:tracePt t="167444" x="6853238" y="4587875"/>
          <p14:tracePt t="167461" x="6750050" y="4610100"/>
          <p14:tracePt t="167478" x="6615113" y="4641850"/>
          <p14:tracePt t="167495" x="6442075" y="4664075"/>
          <p14:tracePt t="167511" x="6300788" y="4684713"/>
          <p14:tracePt t="167528" x="6015038" y="4740275"/>
          <p14:tracePt t="167545" x="5588000" y="4814888"/>
          <p14:tracePt t="167561" x="5291138" y="4848225"/>
          <p14:tracePt t="167578" x="4821238" y="4938713"/>
          <p14:tracePt t="167594" x="4513263" y="4976813"/>
          <p14:tracePt t="167611" x="3805238" y="4987925"/>
          <p14:tracePt t="167628" x="3560763" y="4987925"/>
          <p14:tracePt t="167645" x="3302000" y="4987925"/>
          <p14:tracePt t="167661" x="2901950" y="4987925"/>
          <p14:tracePt t="167678" x="2670175" y="4987925"/>
          <p14:tracePt t="167694" x="2463800" y="4987925"/>
          <p14:tracePt t="167711" x="2312988" y="4987925"/>
          <p14:tracePt t="167728" x="2036763" y="4987925"/>
          <p14:tracePt t="167744" x="1863725" y="4987925"/>
          <p14:tracePt t="167761" x="1724025" y="4983163"/>
          <p14:tracePt t="167778" x="1604963" y="4967288"/>
          <p14:tracePt t="167796" x="1497013" y="4956175"/>
          <p14:tracePt t="167812" x="1470025" y="4949825"/>
          <p14:tracePt t="167828" x="1465263" y="4949825"/>
          <p14:tracePt t="167884" x="1458913" y="4949825"/>
          <p14:tracePt t="168030" x="1465263" y="4949825"/>
          <p14:tracePt t="168041" x="1470025" y="4949825"/>
          <p14:tracePt t="168049" x="1481138" y="4949825"/>
          <p14:tracePt t="168061" x="1492250" y="4949825"/>
          <p14:tracePt t="168078" x="1512888" y="4949825"/>
          <p14:tracePt t="168094" x="1582738" y="4949825"/>
          <p14:tracePt t="168111" x="1604963" y="4949825"/>
          <p14:tracePt t="168128" x="1620838" y="4949825"/>
          <p14:tracePt t="168145" x="1670050" y="4949825"/>
          <p14:tracePt t="168161" x="1712913" y="4949825"/>
          <p14:tracePt t="168178" x="1762125" y="4949825"/>
          <p14:tracePt t="168195" x="1793875" y="4960938"/>
          <p14:tracePt t="168211" x="1847850" y="4967288"/>
          <p14:tracePt t="168228" x="1870075" y="4967288"/>
          <p14:tracePt t="168245" x="1890713" y="4967288"/>
          <p14:tracePt t="168262" x="1912938" y="4967288"/>
          <p14:tracePt t="168278" x="1935163" y="4967288"/>
          <p14:tracePt t="168295" x="1939925" y="4967288"/>
          <p14:tracePt t="168312" x="1973263" y="4967288"/>
          <p14:tracePt t="168328" x="1993900" y="4967288"/>
          <p14:tracePt t="168344" x="2027238" y="4967288"/>
          <p14:tracePt t="168361" x="2085975" y="4967288"/>
          <p14:tracePt t="168378" x="2112963" y="4967288"/>
          <p14:tracePt t="168395" x="2128838" y="4967288"/>
          <p14:tracePt t="168412" x="2162175" y="4967288"/>
          <p14:tracePt t="168428" x="2182813" y="4967288"/>
          <p14:tracePt t="168444" x="2200275" y="4967288"/>
          <p14:tracePt t="168461" x="2227263" y="4967288"/>
          <p14:tracePt t="168478" x="2247900" y="4967288"/>
          <p14:tracePt t="168494" x="2286000" y="4967288"/>
          <p14:tracePt t="168511" x="2324100" y="4967288"/>
          <p14:tracePt t="168527" x="2355850" y="4967288"/>
          <p14:tracePt t="168544" x="2382838" y="4967288"/>
          <p14:tracePt t="168561" x="2398713" y="4967288"/>
          <p14:tracePt t="168577" x="2432050" y="4967288"/>
          <p14:tracePt t="168594" x="2443163" y="4967288"/>
          <p14:tracePt t="168611" x="2454275" y="4967288"/>
          <p14:tracePt t="168628" x="2481263" y="4967288"/>
          <p14:tracePt t="168644" x="2490788" y="4967288"/>
          <p14:tracePt t="168661" x="2517775" y="4967288"/>
          <p14:tracePt t="168678" x="2528888" y="4967288"/>
          <p14:tracePt t="168694" x="2555875" y="4967288"/>
          <p14:tracePt t="168711" x="2566988" y="4967288"/>
          <p14:tracePt t="168728" x="2578100" y="4967288"/>
          <p14:tracePt t="168744" x="2589213" y="4967288"/>
          <p14:tracePt t="168761" x="2605088" y="4967288"/>
          <p14:tracePt t="168778" x="2616200" y="4967288"/>
          <p14:tracePt t="168794" x="2625725" y="4967288"/>
          <p14:tracePt t="168811" x="2659063" y="4967288"/>
          <p14:tracePt t="168828" x="2701925" y="4960938"/>
          <p14:tracePt t="168844" x="2724150" y="4960938"/>
          <p14:tracePt t="168861" x="2789238" y="4949825"/>
          <p14:tracePt t="168878" x="2805113" y="4949825"/>
          <p14:tracePt t="168894" x="2820988" y="4945063"/>
          <p14:tracePt t="168911" x="2843213" y="4945063"/>
          <p14:tracePt t="168928" x="2879725" y="4938713"/>
          <p14:tracePt t="168944" x="2906713" y="4933950"/>
          <p14:tracePt t="168961" x="2940050" y="4929188"/>
          <p14:tracePt t="168978" x="2967038" y="4929188"/>
          <p14:tracePt t="168994" x="2998788" y="4911725"/>
          <p14:tracePt t="169011" x="3016250" y="4906963"/>
          <p14:tracePt t="169028" x="3032125" y="4906963"/>
          <p14:tracePt t="169044" x="3048000" y="4906963"/>
          <p14:tracePt t="169061" x="3086100" y="4906963"/>
          <p14:tracePt t="169077" x="3090863" y="4906963"/>
          <p14:tracePt t="169094" x="3101975" y="4906963"/>
          <p14:tracePt t="169111" x="3117850" y="4902200"/>
          <p14:tracePt t="169128" x="3155950" y="4895850"/>
          <p14:tracePt t="169144" x="3167063" y="4895850"/>
          <p14:tracePt t="169161" x="3178175" y="4895850"/>
          <p14:tracePt t="169177" x="3189288" y="4895850"/>
          <p14:tracePt t="169194" x="3205163" y="4895850"/>
          <p14:tracePt t="169211" x="3216275" y="4891088"/>
          <p14:tracePt t="169228" x="3221038" y="4891088"/>
          <p14:tracePt t="169245" x="3236913" y="4891088"/>
          <p14:tracePt t="169261" x="3248025" y="4891088"/>
          <p14:tracePt t="169278" x="3252788" y="4891088"/>
          <p14:tracePt t="169295" x="3263900" y="4891088"/>
          <p14:tracePt t="169311" x="3279775" y="4891088"/>
          <p14:tracePt t="169327" x="3290888" y="4884738"/>
          <p14:tracePt t="169361" x="3297238" y="4884738"/>
          <p14:tracePt t="169378" x="3306763" y="4879975"/>
          <p14:tracePt t="169394" x="3317875" y="4879975"/>
          <p14:tracePt t="169411" x="3328988" y="4879975"/>
          <p14:tracePt t="169428" x="3340100" y="4879975"/>
          <p14:tracePt t="169444" x="3344863" y="4879975"/>
          <p14:tracePt t="169461" x="3360738" y="4868863"/>
          <p14:tracePt t="169477" x="3382963" y="4868863"/>
          <p14:tracePt t="169494" x="3398838" y="4868863"/>
          <p14:tracePt t="169511" x="3414713" y="4864100"/>
          <p14:tracePt t="169527" x="3443288" y="4857750"/>
          <p14:tracePt t="169544" x="3452813" y="4857750"/>
          <p14:tracePt t="169561" x="3470275" y="4852988"/>
          <p14:tracePt t="169578" x="3490913" y="4852988"/>
          <p14:tracePt t="169595" x="3502025" y="4852988"/>
          <p14:tracePt t="169612" x="3506788" y="4852988"/>
          <p14:tracePt t="169644" x="3517900" y="4852988"/>
          <p14:tracePt t="169661" x="3524250" y="4852988"/>
          <p14:tracePt t="169678" x="3533775" y="4852988"/>
          <p14:tracePt t="169720" x="3544888" y="4852988"/>
          <p14:tracePt t="169741" x="3551238" y="4852988"/>
          <p14:tracePt t="170164" x="3560763" y="4852988"/>
          <p14:tracePt t="170169" x="3582988" y="4852988"/>
          <p14:tracePt t="170180" x="3587750" y="4852988"/>
          <p14:tracePt t="170194" x="3625850" y="4852988"/>
          <p14:tracePt t="170211" x="3636963" y="4852988"/>
          <p14:tracePt t="170270" x="3641725" y="4852988"/>
          <p14:tracePt t="170279" x="3648075" y="4852988"/>
          <p14:tracePt t="170311" x="3675063" y="4852988"/>
          <p14:tracePt t="170344" x="3740150" y="4852988"/>
          <p14:tracePt t="170362" x="3771900" y="4852988"/>
          <p14:tracePt t="170366" x="3783013" y="4852988"/>
          <p14:tracePt t="170378" x="3798888" y="4852988"/>
          <p14:tracePt t="170394" x="3859213" y="4852988"/>
          <p14:tracePt t="170411" x="3906838" y="4852988"/>
          <p14:tracePt t="170428" x="3944938" y="4852988"/>
          <p14:tracePt t="170444" x="4010025" y="4852988"/>
          <p14:tracePt t="170461" x="4052888" y="4868863"/>
          <p14:tracePt t="170478" x="4113213" y="4868863"/>
          <p14:tracePt t="170495" x="4176713" y="4875213"/>
          <p14:tracePt t="170511" x="4198938" y="4875213"/>
          <p14:tracePt t="170528" x="4264025" y="4875213"/>
          <p14:tracePt t="170546" x="4333875" y="4875213"/>
          <p14:tracePt t="170562" x="4394200" y="4875213"/>
          <p14:tracePt t="170578" x="4448175" y="4875213"/>
          <p14:tracePt t="170595" x="4495800" y="4875213"/>
          <p14:tracePt t="170611" x="4567238" y="4875213"/>
          <p14:tracePt t="170628" x="4583113" y="4875213"/>
          <p14:tracePt t="170645" x="4610100" y="4875213"/>
          <p14:tracePt t="170662" x="4641850" y="4875213"/>
          <p14:tracePt t="170678" x="4675188" y="4875213"/>
          <p14:tracePt t="170694" x="4733925" y="4875213"/>
          <p14:tracePt t="170711" x="4776788" y="4875213"/>
          <p14:tracePt t="170728" x="4857750" y="4875213"/>
          <p14:tracePt t="170745" x="4902200" y="4875213"/>
          <p14:tracePt t="170762" x="4960938" y="4875213"/>
          <p14:tracePt t="170778" x="5010150" y="4875213"/>
          <p14:tracePt t="170795" x="5037138" y="4875213"/>
          <p14:tracePt t="170812" x="5057775" y="4875213"/>
          <p14:tracePt t="171161" x="5064125" y="4879975"/>
          <p14:tracePt t="171174" x="5075238" y="4884738"/>
          <p14:tracePt t="171181" x="5091113" y="4891088"/>
          <p14:tracePt t="171194" x="5122863" y="4891088"/>
          <p14:tracePt t="171211" x="5129213" y="4891088"/>
          <p14:tracePt t="171281" x="5133975" y="4891088"/>
          <p14:tracePt t="171401" x="5138738" y="4891088"/>
          <p14:tracePt t="171411" x="5145088" y="4891088"/>
          <p14:tracePt t="171428" x="5176838" y="4891088"/>
          <p14:tracePt t="171444" x="5230813" y="4891088"/>
          <p14:tracePt t="171461" x="5264150" y="4891088"/>
          <p14:tracePt t="171478" x="5284788" y="4891088"/>
          <p14:tracePt t="171495" x="5334000" y="4895850"/>
          <p14:tracePt t="171511" x="5376863" y="4902200"/>
          <p14:tracePt t="171528" x="5441950" y="4902200"/>
          <p14:tracePt t="171545" x="5522913" y="4902200"/>
          <p14:tracePt t="171561" x="5599113" y="4902200"/>
          <p14:tracePt t="171578" x="5711825" y="4902200"/>
          <p14:tracePt t="171595" x="5776913" y="4906963"/>
          <p14:tracePt t="171611" x="5819775" y="4906963"/>
          <p14:tracePt t="171628" x="5868988" y="4922838"/>
          <p14:tracePt t="171644" x="5900738" y="4922838"/>
          <p14:tracePt t="171661" x="6019800" y="4929188"/>
          <p14:tracePt t="171678" x="6073775" y="4929188"/>
          <p14:tracePt t="171694" x="6138863" y="4929188"/>
          <p14:tracePt t="171711" x="6273800" y="4929188"/>
          <p14:tracePt t="171728" x="6372225" y="4929188"/>
          <p14:tracePt t="171745" x="6462713" y="4929188"/>
          <p14:tracePt t="171761" x="6523038" y="4929188"/>
          <p14:tracePt t="171778" x="6572250" y="4929188"/>
          <p14:tracePt t="171795" x="6619875" y="4929188"/>
          <p14:tracePt t="171811" x="6646863" y="4929188"/>
          <p14:tracePt t="171828" x="6689725" y="4929188"/>
          <p14:tracePt t="171845" x="6711950" y="4929188"/>
          <p14:tracePt t="171861" x="6792913" y="4929188"/>
          <p14:tracePt t="171878" x="6815138" y="4929188"/>
          <p14:tracePt t="171895" x="6842125" y="4929188"/>
          <p14:tracePt t="171911" x="6900863" y="4929188"/>
          <p14:tracePt t="171928" x="6927850" y="4929188"/>
          <p14:tracePt t="171945" x="6950075" y="4929188"/>
          <p14:tracePt t="171961" x="6961188" y="4929188"/>
          <p14:tracePt t="171978" x="6992938" y="4929188"/>
          <p14:tracePt t="171995" x="7019925" y="4929188"/>
          <p14:tracePt t="172012" x="7058025" y="4929188"/>
          <p14:tracePt t="172028" x="7096125" y="4929188"/>
          <p14:tracePt t="172045" x="7134225" y="4929188"/>
          <p14:tracePt t="172061" x="7188200" y="4929188"/>
          <p14:tracePt t="172078" x="7235825" y="4933950"/>
          <p14:tracePt t="172094" x="7253288" y="4933950"/>
          <p14:tracePt t="172111" x="7280275" y="4938713"/>
          <p14:tracePt t="172128" x="7296150" y="4945063"/>
          <p14:tracePt t="172145" x="7327900" y="4949825"/>
          <p14:tracePt t="172161" x="7343775" y="4949825"/>
          <p14:tracePt t="172178" x="7370763" y="4956175"/>
          <p14:tracePt t="172194" x="7397750" y="4956175"/>
          <p14:tracePt t="172211" x="7408863" y="4956175"/>
          <p14:tracePt t="172228" x="7419975" y="4956175"/>
          <p14:tracePt t="172288" x="7419975" y="4960938"/>
          <p14:tracePt t="172303" x="7404100" y="4960938"/>
          <p14:tracePt t="172309" x="7381875" y="4960938"/>
          <p14:tracePt t="172318" x="7327900" y="4972050"/>
          <p14:tracePt t="172328" x="7307263" y="4972050"/>
          <p14:tracePt t="172344" x="7123113" y="4999038"/>
          <p14:tracePt t="172361" x="6923088" y="5030788"/>
          <p14:tracePt t="172378" x="6723063" y="5068888"/>
          <p14:tracePt t="172395" x="6284913" y="5084763"/>
          <p14:tracePt t="172411" x="6003925" y="5084763"/>
          <p14:tracePt t="172428" x="5718175" y="5084763"/>
          <p14:tracePt t="172444" x="5507038" y="5084763"/>
          <p14:tracePt t="172462" x="5084763" y="5084763"/>
          <p14:tracePt t="172479" x="4794250" y="5084763"/>
          <p14:tracePt t="172495" x="4468813" y="5084763"/>
          <p14:tracePt t="172512" x="4068763" y="5084763"/>
          <p14:tracePt t="172528" x="3798888" y="5084763"/>
          <p14:tracePt t="172545" x="3236913" y="5084763"/>
          <p14:tracePt t="172562" x="2794000" y="5084763"/>
          <p14:tracePt t="172578" x="2420938" y="5084763"/>
          <p14:tracePt t="172595" x="2117725" y="5106988"/>
          <p14:tracePt t="172611" x="1935163" y="5129213"/>
          <p14:tracePt t="172628" x="1577975" y="5165725"/>
          <p14:tracePt t="172645" x="1508125" y="5172075"/>
          <p14:tracePt t="172661" x="1474788" y="5172075"/>
          <p14:tracePt t="172678" x="1454150" y="5172075"/>
          <p14:tracePt t="172695" x="1438275" y="5172075"/>
          <p14:tracePt t="172711" x="1420813" y="5172075"/>
          <p14:tracePt t="172728" x="1411288" y="5176838"/>
          <p14:tracePt t="172745" x="1404938" y="5176838"/>
          <p14:tracePt t="172789" x="1400175" y="5176838"/>
          <p14:tracePt t="172869" x="1420813" y="5176838"/>
          <p14:tracePt t="172880" x="1447800" y="5176838"/>
          <p14:tracePt t="172894" x="1454150" y="5172075"/>
          <p14:tracePt t="172911" x="1497013" y="5165725"/>
          <p14:tracePt t="172928" x="1566863" y="5156200"/>
          <p14:tracePt t="172944" x="1600200" y="5149850"/>
          <p14:tracePt t="172961" x="1647825" y="5138738"/>
          <p14:tracePt t="172978" x="1692275" y="5133975"/>
          <p14:tracePt t="172995" x="1724025" y="5122863"/>
          <p14:tracePt t="173011" x="1735138" y="5122863"/>
          <p14:tracePt t="173028" x="1762125" y="5122863"/>
          <p14:tracePt t="173045" x="1778000" y="5122863"/>
          <p14:tracePt t="173061" x="1789113" y="5122863"/>
          <p14:tracePt t="173078" x="1820863" y="5122863"/>
          <p14:tracePt t="173095" x="1843088" y="5118100"/>
          <p14:tracePt t="173112" x="1863725" y="5118100"/>
          <p14:tracePt t="173128" x="1874838" y="5118100"/>
          <p14:tracePt t="173145" x="1881188" y="5118100"/>
          <p14:tracePt t="173161" x="1885950" y="5118100"/>
          <p14:tracePt t="173178" x="1912938" y="5118100"/>
          <p14:tracePt t="173194" x="1939925" y="5118100"/>
          <p14:tracePt t="173211" x="1966913" y="5111750"/>
          <p14:tracePt t="173228" x="2016125" y="5111750"/>
          <p14:tracePt t="173245" x="2036763" y="5102225"/>
          <p14:tracePt t="173262" x="2063750" y="5102225"/>
          <p14:tracePt t="173278" x="2097088" y="5102225"/>
          <p14:tracePt t="173295" x="2117725" y="5102225"/>
          <p14:tracePt t="173311" x="2151063" y="5095875"/>
          <p14:tracePt t="173328" x="2173288" y="5095875"/>
          <p14:tracePt t="173344" x="2200275" y="5091113"/>
          <p14:tracePt t="173361" x="2205038" y="5091113"/>
          <p14:tracePt t="173367" x="2209800" y="5091113"/>
          <p14:tracePt t="173388" x="2216150" y="5091113"/>
          <p14:tracePt t="173398" x="2220913" y="5091113"/>
          <p14:tracePt t="173411" x="2227263" y="5091113"/>
          <p14:tracePt t="173428" x="2232025" y="5091113"/>
          <p14:tracePt t="173445" x="2236788" y="5091113"/>
          <p14:tracePt t="173461" x="2254250" y="5091113"/>
          <p14:tracePt t="173478" x="2263775" y="5091113"/>
          <p14:tracePt t="173495" x="2270125" y="5091113"/>
          <p14:tracePt t="173512" x="2281238" y="5091113"/>
          <p14:tracePt t="173528" x="2286000" y="5091113"/>
          <p14:tracePt t="173545" x="2301875" y="5091113"/>
          <p14:tracePt t="173562" x="2317750" y="5091113"/>
          <p14:tracePt t="173578" x="2351088" y="5091113"/>
          <p14:tracePt t="173595" x="2366963" y="5091113"/>
          <p14:tracePt t="173611" x="2389188" y="5091113"/>
          <p14:tracePt t="173628" x="2416175" y="5095875"/>
          <p14:tracePt t="173645" x="2443163" y="5095875"/>
          <p14:tracePt t="173661" x="2474913" y="5095875"/>
          <p14:tracePt t="173678" x="2490788" y="5095875"/>
          <p14:tracePt t="173694" x="2497138" y="5102225"/>
          <p14:tracePt t="173711" x="2508250" y="5102225"/>
          <p14:tracePt t="173729" x="2540000" y="5102225"/>
          <p14:tracePt t="173745" x="2551113" y="5102225"/>
          <p14:tracePt t="173762" x="2566988" y="5106988"/>
          <p14:tracePt t="173778" x="2582863" y="5111750"/>
          <p14:tracePt t="173795" x="2620963" y="5111750"/>
          <p14:tracePt t="173811" x="2659063" y="5111750"/>
          <p14:tracePt t="173828" x="2690813" y="5118100"/>
          <p14:tracePt t="173845" x="2728913" y="5118100"/>
          <p14:tracePt t="173861" x="2762250" y="5118100"/>
          <p14:tracePt t="173867" x="2789238" y="5118100"/>
          <p14:tracePt t="173878" x="2816225" y="5118100"/>
          <p14:tracePt t="173894" x="2874963" y="5118100"/>
          <p14:tracePt t="173911" x="2944813" y="5118100"/>
          <p14:tracePt t="173928" x="2989263" y="5118100"/>
          <p14:tracePt t="173945" x="3009900" y="5118100"/>
          <p14:tracePt t="173961" x="3063875" y="5118100"/>
          <p14:tracePt t="173978" x="3086100" y="5118100"/>
          <p14:tracePt t="173995" x="3097213" y="5118100"/>
          <p14:tracePt t="174012" x="3140075" y="5118100"/>
          <p14:tracePt t="174028" x="3160713" y="5118100"/>
          <p14:tracePt t="174045" x="3189288" y="5118100"/>
          <p14:tracePt t="174061" x="3216275" y="5118100"/>
          <p14:tracePt t="174078" x="3236913" y="5118100"/>
          <p14:tracePt t="174095" x="3252788" y="5118100"/>
          <p14:tracePt t="174111" x="3263900" y="5118100"/>
          <p14:tracePt t="174128" x="3279775" y="5118100"/>
          <p14:tracePt t="174145" x="3290888" y="5118100"/>
          <p14:tracePt t="174161" x="3317875" y="5118100"/>
          <p14:tracePt t="174178" x="3328988" y="5118100"/>
          <p14:tracePt t="174194" x="3387725" y="5118100"/>
          <p14:tracePt t="174211" x="3425825" y="5118100"/>
          <p14:tracePt t="174228" x="3448050" y="5118100"/>
          <p14:tracePt t="174245" x="3506788" y="5118100"/>
          <p14:tracePt t="174262" x="3567113" y="5118100"/>
          <p14:tracePt t="174278" x="3632200" y="5118100"/>
          <p14:tracePt t="174295" x="3686175" y="5118100"/>
          <p14:tracePt t="174311" x="3767138" y="5118100"/>
          <p14:tracePt t="174328" x="3863975" y="5118100"/>
          <p14:tracePt t="174345" x="3940175" y="5118100"/>
          <p14:tracePt t="174361" x="4025900" y="5118100"/>
          <p14:tracePt t="174367" x="4068763" y="5118100"/>
          <p14:tracePt t="174378" x="4090988" y="5118100"/>
          <p14:tracePt t="174395" x="4176713" y="5118100"/>
          <p14:tracePt t="174411" x="4279900" y="5118100"/>
          <p14:tracePt t="174428" x="4340225" y="5118100"/>
          <p14:tracePt t="174445" x="4414838" y="5118100"/>
          <p14:tracePt t="174462" x="4529138" y="5118100"/>
          <p14:tracePt t="174478" x="4614863" y="5118100"/>
          <p14:tracePt t="174495" x="4657725" y="5118100"/>
          <p14:tracePt t="174512" x="4745038" y="5118100"/>
          <p14:tracePt t="174528" x="4821238" y="5118100"/>
          <p14:tracePt t="174545" x="4868863" y="5118100"/>
          <p14:tracePt t="174562" x="4922838" y="5118100"/>
          <p14:tracePt t="174578" x="4945063" y="5118100"/>
          <p14:tracePt t="174595" x="4994275" y="5118100"/>
          <p14:tracePt t="174611" x="5030788" y="5118100"/>
          <p14:tracePt t="174628" x="5084763" y="5111750"/>
          <p14:tracePt t="174645" x="5145088" y="5111750"/>
          <p14:tracePt t="174661" x="5172075" y="5111750"/>
          <p14:tracePt t="174678" x="5253038" y="5111750"/>
          <p14:tracePt t="174695" x="5280025" y="5111750"/>
          <p14:tracePt t="174711" x="5307013" y="5111750"/>
          <p14:tracePt t="174728" x="5372100" y="5111750"/>
          <p14:tracePt t="174745" x="5437188" y="5102225"/>
          <p14:tracePt t="174761" x="5495925" y="5102225"/>
          <p14:tracePt t="174778" x="5538788" y="5102225"/>
          <p14:tracePt t="174795" x="5583238" y="5102225"/>
          <p14:tracePt t="174811" x="5610225" y="5102225"/>
          <p14:tracePt t="174828" x="5637213" y="5102225"/>
          <p14:tracePt t="174845" x="5641975" y="5102225"/>
          <p14:tracePt t="174861" x="5653088" y="5102225"/>
          <p14:tracePt t="174999" x="5657850" y="5095875"/>
          <p14:tracePt t="175030" x="5614988" y="5102225"/>
          <p14:tracePt t="175042" x="5561013" y="5129213"/>
          <p14:tracePt t="175062" x="5495925" y="5156200"/>
          <p14:tracePt t="175078" x="5329238" y="5221288"/>
          <p14:tracePt t="175095" x="5165725" y="5275263"/>
          <p14:tracePt t="175111" x="5030788" y="5318125"/>
          <p14:tracePt t="175128" x="4852988" y="5349875"/>
          <p14:tracePt t="175144" x="4729163" y="5392738"/>
          <p14:tracePt t="175161" x="4572000" y="5437188"/>
          <p14:tracePt t="175178" x="4486275" y="5475288"/>
          <p14:tracePt t="175195" x="4448175" y="5480050"/>
          <p14:tracePt t="175211" x="4383088" y="5484813"/>
          <p14:tracePt t="175228" x="4259263" y="5484813"/>
          <p14:tracePt t="175245" x="4160838" y="5484813"/>
          <p14:tracePt t="175262" x="4106863" y="5484813"/>
          <p14:tracePt t="175278" x="4025900" y="5484813"/>
          <p14:tracePt t="175295" x="3951288" y="5480050"/>
          <p14:tracePt t="175311" x="3868738" y="5446713"/>
          <p14:tracePt t="175328" x="3794125" y="5430838"/>
          <p14:tracePt t="175345" x="3733800" y="5414963"/>
          <p14:tracePt t="175361" x="3648075" y="5392738"/>
          <p14:tracePt t="175367" x="3614738" y="5392738"/>
          <p14:tracePt t="175378" x="3582988" y="5387975"/>
          <p14:tracePt t="175394" x="3497263" y="5387975"/>
          <p14:tracePt t="175411" x="3443288" y="5387975"/>
          <p14:tracePt t="175428" x="3367088" y="5387975"/>
          <p14:tracePt t="175445" x="3275013" y="5387975"/>
          <p14:tracePt t="175461" x="3216275" y="5387975"/>
          <p14:tracePt t="175478" x="3198813" y="5387975"/>
          <p14:tracePt t="175496" x="3167063" y="5387975"/>
          <p14:tracePt t="175511" x="3160713" y="5387975"/>
          <p14:tracePt t="175528" x="3151188" y="5376863"/>
          <p14:tracePt t="175545" x="3133725" y="5360988"/>
          <p14:tracePt t="175562" x="3128963" y="5338763"/>
          <p14:tracePt t="175578" x="3124200" y="5318125"/>
          <p14:tracePt t="175595" x="3117850" y="5295900"/>
          <p14:tracePt t="175612" x="3117850" y="5275263"/>
          <p14:tracePt t="175628" x="3117850" y="5264150"/>
          <p14:tracePt t="175706" x="3113088" y="5257800"/>
          <p14:tracePt t="175716" x="3113088" y="5264150"/>
          <p14:tracePt t="175724" x="3097213" y="5284788"/>
          <p14:tracePt t="175730" x="3097213" y="5307013"/>
          <p14:tracePt t="175745" x="3086100" y="5360988"/>
          <p14:tracePt t="175762" x="3063875" y="5426075"/>
          <p14:tracePt t="175778" x="3059113" y="5475288"/>
          <p14:tracePt t="175795" x="3052763" y="5502275"/>
          <p14:tracePt t="175812" x="3043238" y="5538788"/>
          <p14:tracePt t="175828" x="3032125" y="5556250"/>
          <p14:tracePt t="175845" x="3016250" y="5592763"/>
          <p14:tracePt t="175862" x="3005138" y="5626100"/>
          <p14:tracePt t="175867" x="3005138" y="5630863"/>
          <p14:tracePt t="175878" x="3005138" y="5641975"/>
          <p14:tracePt t="175895" x="2994025" y="5673725"/>
          <p14:tracePt t="175911" x="2989263" y="5691188"/>
          <p14:tracePt t="175928" x="2982913" y="5729288"/>
          <p14:tracePt t="175944" x="2978150" y="5761038"/>
          <p14:tracePt t="175962" x="2967038" y="5799138"/>
          <p14:tracePt t="175978" x="2967038" y="5837238"/>
          <p14:tracePt t="175995" x="2962275" y="5907088"/>
          <p14:tracePt t="176012" x="2962275" y="5949950"/>
          <p14:tracePt t="176028" x="2955925" y="5976938"/>
          <p14:tracePt t="176045" x="2951163" y="6010275"/>
          <p14:tracePt t="176062" x="2944813" y="6118225"/>
          <p14:tracePt t="176079" x="2924175" y="6176963"/>
          <p14:tracePt t="176095" x="2917825" y="6203950"/>
          <p14:tracePt t="176111" x="2917825" y="6242050"/>
          <p14:tracePt t="176128" x="2913063" y="6264275"/>
          <p14:tracePt t="176145" x="2901950" y="6280150"/>
          <p14:tracePt t="176162" x="2901950" y="6296025"/>
          <p14:tracePt t="176178" x="2901950" y="6300788"/>
          <p14:tracePt t="176195" x="2901950" y="6307138"/>
          <p14:tracePt t="176228" x="2897188" y="6311900"/>
          <p14:tracePt t="176343" x="2890838" y="6323013"/>
          <p14:tracePt t="176360" x="2886075" y="6327775"/>
          <p14:tracePt t="176376" x="2874963" y="6338888"/>
          <p14:tracePt t="176387" x="2863850" y="6354763"/>
          <p14:tracePt t="176411" x="2825750" y="6399213"/>
          <p14:tracePt t="176428" x="2794000" y="6457950"/>
          <p14:tracePt t="176445" x="2778125" y="6496050"/>
          <p14:tracePt t="176461" x="2767013" y="6527800"/>
          <p14:tracePt t="176478" x="2762250" y="6554788"/>
          <p14:tracePt t="176495" x="2735263" y="6619875"/>
          <p14:tracePt t="176511" x="2724150" y="6626225"/>
          <p14:tracePt t="176528" x="2717800" y="6630988"/>
          <p14:tracePt t="176774" x="2708275" y="6630988"/>
          <p14:tracePt t="176784" x="2701925" y="6630988"/>
          <p14:tracePt t="176788" x="2697163" y="6630988"/>
          <p14:tracePt t="176803" x="2690813" y="6630988"/>
          <p14:tracePt t="176811" x="2681288" y="6630988"/>
          <p14:tracePt t="176828" x="2670175" y="6630988"/>
          <p14:tracePt t="176845" x="2663825" y="6630988"/>
          <p14:tracePt t="177227" x="2663825" y="6626225"/>
          <p14:tracePt t="177238" x="2663825" y="6599238"/>
          <p14:tracePt t="177249" x="2663825" y="6572250"/>
          <p14:tracePt t="177261" x="2663825" y="6538913"/>
          <p14:tracePt t="177278" x="2670175" y="6480175"/>
          <p14:tracePt t="177311" x="2690813" y="6311900"/>
          <p14:tracePt t="177345" x="2701925" y="6019800"/>
          <p14:tracePt t="177378" x="2701925" y="5792788"/>
          <p14:tracePt t="177384" x="2701925" y="5749925"/>
          <p14:tracePt t="177395" x="2701925" y="5738813"/>
          <p14:tracePt t="177411" x="2701925" y="5619750"/>
          <p14:tracePt t="177428" x="2686050" y="5556250"/>
          <p14:tracePt t="177445" x="2681288" y="5529263"/>
          <p14:tracePt t="177462" x="2670175" y="5502275"/>
          <p14:tracePt t="177478" x="2659063" y="5484813"/>
          <p14:tracePt t="177495" x="2659063" y="5475288"/>
          <p14:tracePt t="177511" x="2659063" y="5446713"/>
          <p14:tracePt t="177528" x="2652713" y="5403850"/>
          <p14:tracePt t="177545" x="2652713" y="5338763"/>
          <p14:tracePt t="177562" x="2652713" y="5280025"/>
          <p14:tracePt t="177579" x="2652713" y="5241925"/>
          <p14:tracePt t="177595" x="2652713" y="5221288"/>
          <p14:tracePt t="177612" x="2652713" y="5210175"/>
          <p14:tracePt t="177736" x="2652713" y="5226050"/>
          <p14:tracePt t="177748" x="2652713" y="5257800"/>
          <p14:tracePt t="177755" x="2652713" y="5264150"/>
          <p14:tracePt t="177761" x="2652713" y="5302250"/>
          <p14:tracePt t="177778" x="2652713" y="5349875"/>
          <p14:tracePt t="177795" x="2652713" y="5383213"/>
          <p14:tracePt t="177812" x="2647950" y="5453063"/>
          <p14:tracePt t="177828" x="2647950" y="5502275"/>
          <p14:tracePt t="177845" x="2647950" y="5556250"/>
          <p14:tracePt t="177862" x="2647950" y="5603875"/>
          <p14:tracePt t="177868" x="2647950" y="5610225"/>
          <p14:tracePt t="177878" x="2647950" y="5619750"/>
          <p14:tracePt t="177895" x="2647950" y="5668963"/>
          <p14:tracePt t="177911" x="2643188" y="5700713"/>
          <p14:tracePt t="177928" x="2636838" y="5718175"/>
          <p14:tracePt t="177945" x="2632075" y="5734050"/>
          <p14:tracePt t="177961" x="2620963" y="5761038"/>
          <p14:tracePt t="177978" x="2605088" y="5826125"/>
          <p14:tracePt t="177995" x="2593975" y="5853113"/>
          <p14:tracePt t="178011" x="2593975" y="5868988"/>
          <p14:tracePt t="178029" x="2582863" y="5907088"/>
          <p14:tracePt t="178045" x="2582863" y="5911850"/>
          <p14:tracePt t="178062" x="2578100" y="5927725"/>
          <p14:tracePt t="178078" x="2555875" y="5949950"/>
          <p14:tracePt t="178095" x="2555875" y="5954713"/>
          <p14:tracePt t="178111" x="2551113" y="5999163"/>
          <p14:tracePt t="178128" x="2544763" y="6015038"/>
          <p14:tracePt t="178145" x="2540000" y="6037263"/>
          <p14:tracePt t="178161" x="2528888" y="6064250"/>
          <p14:tracePt t="178178" x="2524125" y="6080125"/>
          <p14:tracePt t="178195" x="2513013" y="6100763"/>
          <p14:tracePt t="178474" x="2508250" y="6107113"/>
          <p14:tracePt t="178563" x="2501900" y="6107113"/>
          <p14:tracePt t="178592" x="2497138" y="6107113"/>
          <p14:tracePt t="178604" x="2486025" y="6107113"/>
          <p14:tracePt t="178614" x="2474913" y="6107113"/>
          <p14:tracePt t="178641" x="2474913" y="6091238"/>
          <p14:tracePt t="178650" x="2474913" y="6084888"/>
          <p14:tracePt t="178662" x="2470150" y="6080125"/>
          <p14:tracePt t="178695" x="2463800" y="6073775"/>
          <p14:tracePt t="178728" x="2454275" y="6069013"/>
          <p14:tracePt t="179181" x="2447925" y="6069013"/>
          <p14:tracePt t="179204" x="2443163" y="6069013"/>
          <p14:tracePt t="179225" x="2436813" y="6064250"/>
          <p14:tracePt t="179231" x="2427288" y="6064250"/>
          <p14:tracePt t="179245" x="2416175" y="6046788"/>
          <p14:tracePt t="179262" x="2382838" y="6042025"/>
          <p14:tracePt t="179295" x="2312988" y="5976938"/>
          <p14:tracePt t="179328" x="2236788" y="5922963"/>
          <p14:tracePt t="179361" x="2209800" y="5873750"/>
          <p14:tracePt t="179366" x="2205038" y="5864225"/>
          <p14:tracePt t="179378" x="2182813" y="5837238"/>
          <p14:tracePt t="179394" x="2173288" y="5792788"/>
          <p14:tracePt t="179411" x="2144713" y="5738813"/>
          <p14:tracePt t="179428" x="2124075" y="5695950"/>
          <p14:tracePt t="179445" x="2097088" y="5646738"/>
          <p14:tracePt t="179461" x="2090738" y="5637213"/>
          <p14:tracePt t="179478" x="2081213" y="5630863"/>
          <p14:tracePt t="179495" x="2070100" y="5614988"/>
          <p14:tracePt t="179512" x="2063750" y="5599113"/>
          <p14:tracePt t="179528" x="2054225" y="5588000"/>
          <p14:tracePt t="179545" x="2043113" y="5576888"/>
          <p14:tracePt t="179561" x="2027238" y="5545138"/>
          <p14:tracePt t="179578" x="2016125" y="5511800"/>
          <p14:tracePt t="179596" x="2009775" y="5495925"/>
          <p14:tracePt t="179611" x="2005013" y="5484813"/>
          <p14:tracePt t="179628" x="1982788" y="5457825"/>
          <p14:tracePt t="179645" x="1973263" y="5446713"/>
          <p14:tracePt t="179661" x="1955800" y="5430838"/>
          <p14:tracePt t="179678" x="1951038" y="5426075"/>
          <p14:tracePt t="179711" x="1935163" y="5419725"/>
          <p14:tracePt t="179729" x="1928813" y="5419725"/>
          <p14:tracePt t="179745" x="1908175" y="5414963"/>
          <p14:tracePt t="179762" x="1885950" y="5414963"/>
          <p14:tracePt t="179778" x="1881188" y="5410200"/>
          <p14:tracePt t="179795" x="1870075" y="5410200"/>
          <p14:tracePt t="179831" x="1858963" y="5410200"/>
          <p14:tracePt t="179846" x="1854200" y="5410200"/>
          <p14:tracePt t="179861" x="1843088" y="5410200"/>
          <p14:tracePt t="179878" x="1827213" y="5410200"/>
          <p14:tracePt t="180143" x="1836738" y="5403850"/>
          <p14:tracePt t="180150" x="1843088" y="5399088"/>
          <p14:tracePt t="180161" x="1854200" y="5399088"/>
          <p14:tracePt t="180178" x="1870075" y="5392738"/>
          <p14:tracePt t="180195" x="1874838" y="5392738"/>
          <p14:tracePt t="180211" x="1890713" y="5392738"/>
          <p14:tracePt t="180228" x="1912938" y="5392738"/>
          <p14:tracePt t="180246" x="1946275" y="5392738"/>
          <p14:tracePt t="180262" x="1966913" y="5392738"/>
          <p14:tracePt t="180278" x="1993900" y="5392738"/>
          <p14:tracePt t="180295" x="2009775" y="5392738"/>
          <p14:tracePt t="180311" x="2016125" y="5392738"/>
          <p14:tracePt t="180328" x="2032000" y="5392738"/>
          <p14:tracePt t="180345" x="2036763" y="5392738"/>
          <p14:tracePt t="180361" x="2047875" y="5392738"/>
          <p14:tracePt t="180396" x="2054225" y="5392738"/>
          <p14:tracePt t="180417" x="2058988" y="5392738"/>
          <p14:tracePt t="180426" x="2081213" y="5392738"/>
          <p14:tracePt t="180436" x="2097088" y="5392738"/>
          <p14:tracePt t="180446" x="2101850" y="5392738"/>
          <p14:tracePt t="180461" x="2117725" y="5392738"/>
          <p14:tracePt t="180478" x="2144713" y="5392738"/>
          <p14:tracePt t="180495" x="2162175" y="5392738"/>
          <p14:tracePt t="180530" x="2173288" y="5392738"/>
          <p14:tracePt t="180545" x="2189163" y="5392738"/>
          <p14:tracePt t="180562" x="2193925" y="5383213"/>
          <p14:tracePt t="180578" x="2200275" y="5383213"/>
          <p14:tracePt t="180595" x="2205038" y="5376863"/>
          <p14:tracePt t="180612" x="2209800" y="5376863"/>
          <p14:tracePt t="180797" x="2216150" y="5376863"/>
          <p14:tracePt t="180809" x="2220913" y="5376863"/>
          <p14:tracePt t="180816" x="2247900" y="5376863"/>
          <p14:tracePt t="180828" x="2259013" y="5376863"/>
          <p14:tracePt t="180845" x="2290763" y="5372100"/>
          <p14:tracePt t="180861" x="2324100" y="5372100"/>
          <p14:tracePt t="180878" x="2351088" y="5372100"/>
          <p14:tracePt t="180895" x="2378075" y="5372100"/>
          <p14:tracePt t="180911" x="2409825" y="5372100"/>
          <p14:tracePt t="180945" x="2420938" y="5372100"/>
          <p14:tracePt t="181031" x="2432050" y="5372100"/>
          <p14:tracePt t="181042" x="2443163" y="5372100"/>
          <p14:tracePt t="181061" x="2454275" y="5365750"/>
          <p14:tracePt t="181070" x="2459038" y="5365750"/>
          <p14:tracePt t="181078" x="2463800" y="5365750"/>
          <p14:tracePt t="181095" x="2486025" y="5365750"/>
          <p14:tracePt t="181111" x="2490788" y="5360988"/>
          <p14:tracePt t="181145" x="2497138" y="5360988"/>
          <p14:tracePt t="181272" x="2501900" y="5360988"/>
          <p14:tracePt t="181279" x="2508250" y="5360988"/>
          <p14:tracePt t="181287" x="2524125" y="5360988"/>
          <p14:tracePt t="181299" x="2535238" y="5360988"/>
          <p14:tracePt t="181311" x="2562225" y="5356225"/>
          <p14:tracePt t="181328" x="2593975" y="5356225"/>
          <p14:tracePt t="181345" x="2652713" y="5356225"/>
          <p14:tracePt t="181362" x="2681288" y="5356225"/>
          <p14:tracePt t="181367" x="2728913" y="5356225"/>
          <p14:tracePt t="181379" x="2755900" y="5356225"/>
          <p14:tracePt t="181395" x="2798763" y="5356225"/>
          <p14:tracePt t="181411" x="2859088" y="5356225"/>
          <p14:tracePt t="181428" x="2913063" y="5356225"/>
          <p14:tracePt t="181445" x="2955925" y="5356225"/>
          <p14:tracePt t="181461" x="3043238" y="5356225"/>
          <p14:tracePt t="181479" x="3101975" y="5356225"/>
          <p14:tracePt t="181495" x="3133725" y="5356225"/>
          <p14:tracePt t="181512" x="3178175" y="5356225"/>
          <p14:tracePt t="181528" x="3194050" y="5356225"/>
          <p14:tracePt t="181545" x="3216275" y="5356225"/>
          <p14:tracePt t="181562" x="3232150" y="5349875"/>
          <p14:tracePt t="181578" x="3263900" y="5345113"/>
          <p14:tracePt t="181595" x="3297238" y="5334000"/>
          <p14:tracePt t="181611" x="3333750" y="5329238"/>
          <p14:tracePt t="181628" x="3371850" y="5318125"/>
          <p14:tracePt t="181645" x="3394075" y="5318125"/>
          <p14:tracePt t="181661" x="3421063" y="5318125"/>
          <p14:tracePt t="181678" x="3463925" y="5318125"/>
          <p14:tracePt t="181695" x="3490913" y="5311775"/>
          <p14:tracePt t="181711" x="3524250" y="5311775"/>
          <p14:tracePt t="181728" x="3567113" y="5311775"/>
          <p14:tracePt t="181745" x="3659188" y="5311775"/>
          <p14:tracePt t="181762" x="3702050" y="5311775"/>
          <p14:tracePt t="181778" x="3767138" y="5311775"/>
          <p14:tracePt t="181795" x="3825875" y="5311775"/>
          <p14:tracePt t="181812" x="3956050" y="5311775"/>
          <p14:tracePt t="181828" x="4041775" y="5311775"/>
          <p14:tracePt t="181845" x="4086225" y="5311775"/>
          <p14:tracePt t="181861" x="4187825" y="5311775"/>
          <p14:tracePt t="181866" x="4205288" y="5311775"/>
          <p14:tracePt t="181878" x="4248150" y="5307013"/>
          <p14:tracePt t="181895" x="4275138" y="5307013"/>
          <p14:tracePt t="181911" x="4306888" y="5295900"/>
          <p14:tracePt t="181928" x="4344988" y="5295900"/>
          <p14:tracePt t="181945" x="4383088" y="5295900"/>
          <p14:tracePt t="181962" x="4430713" y="5295900"/>
          <p14:tracePt t="181978" x="4448175" y="5295900"/>
          <p14:tracePt t="181997" x="4491038" y="5295900"/>
          <p14:tracePt t="182012" x="4533900" y="5295900"/>
          <p14:tracePt t="182028" x="4576763" y="5295900"/>
          <p14:tracePt t="182045" x="4614863" y="5295900"/>
          <p14:tracePt t="182061" x="4668838" y="5295900"/>
          <p14:tracePt t="182078" x="4749800" y="5295900"/>
          <p14:tracePt t="182095" x="4794250" y="5295900"/>
          <p14:tracePt t="182111" x="4821238" y="5295900"/>
          <p14:tracePt t="182128" x="4848225" y="5295900"/>
          <p14:tracePt t="182145" x="4884738" y="5295900"/>
          <p14:tracePt t="182161" x="4929188" y="5295900"/>
          <p14:tracePt t="182178" x="4987925" y="5295900"/>
          <p14:tracePt t="182195" x="5037138" y="5295900"/>
          <p14:tracePt t="182211" x="5068888" y="5295900"/>
          <p14:tracePt t="182228" x="5165725" y="5295900"/>
          <p14:tracePt t="182245" x="5192713" y="5295900"/>
          <p14:tracePt t="182262" x="5214938" y="5295900"/>
          <p14:tracePt t="182278" x="5257800" y="5295900"/>
          <p14:tracePt t="182295" x="5295900" y="5295900"/>
          <p14:tracePt t="182312" x="5322888" y="5295900"/>
          <p14:tracePt t="182328" x="5334000" y="5295900"/>
          <p14:tracePt t="182345" x="5376863" y="5295900"/>
          <p14:tracePt t="182361" x="5399088" y="5295900"/>
          <p14:tracePt t="182368" x="5410200" y="5295900"/>
          <p14:tracePt t="182378" x="5441950" y="5295900"/>
          <p14:tracePt t="182395" x="5484813" y="5295900"/>
          <p14:tracePt t="182412" x="5511800" y="5295900"/>
          <p14:tracePt t="182428" x="5576888" y="5295900"/>
          <p14:tracePt t="182445" x="5630863" y="5295900"/>
          <p14:tracePt t="182461" x="5691188" y="5295900"/>
          <p14:tracePt t="182479" x="5745163" y="5295900"/>
          <p14:tracePt t="182496" x="5864225" y="5295900"/>
          <p14:tracePt t="182512" x="5949950" y="5295900"/>
          <p14:tracePt t="182528" x="6010275" y="5295900"/>
          <p14:tracePt t="182546" x="6064250" y="5295900"/>
          <p14:tracePt t="182562" x="6100763" y="5295900"/>
          <p14:tracePt t="182578" x="6118225" y="5295900"/>
          <p14:tracePt t="182595" x="6127750" y="5295900"/>
          <p14:tracePt t="182612" x="6145213" y="5295900"/>
          <p14:tracePt t="182628" x="6161088" y="5295900"/>
          <p14:tracePt t="182645" x="6199188" y="5295900"/>
          <p14:tracePt t="182661" x="6219825" y="5295900"/>
          <p14:tracePt t="182678" x="6246813" y="5295900"/>
          <p14:tracePt t="182695" x="6269038" y="5295900"/>
          <p14:tracePt t="182711" x="6323013" y="5295900"/>
          <p14:tracePt t="182728" x="6381750" y="5295900"/>
          <p14:tracePt t="182745" x="6426200" y="5295900"/>
          <p14:tracePt t="182761" x="6473825" y="5295900"/>
          <p14:tracePt t="182778" x="6588125" y="5307013"/>
          <p14:tracePt t="182795" x="6662738" y="5322888"/>
          <p14:tracePt t="182812" x="6723063" y="5338763"/>
          <p14:tracePt t="182828" x="6781800" y="5365750"/>
          <p14:tracePt t="182845" x="6819900" y="5410200"/>
          <p14:tracePt t="183154" x="6846888" y="5410200"/>
          <p14:tracePt t="183160" x="6927850" y="5338763"/>
          <p14:tracePt t="183170" x="7015163" y="5257800"/>
          <p14:tracePt t="183178" x="7112000" y="5210175"/>
          <p14:tracePt t="183195" x="7246938" y="5160963"/>
          <p14:tracePt t="183211" x="7923213" y="4960938"/>
          <p14:tracePt t="183228" x="8235950" y="4864100"/>
          <p14:tracePt t="183245" x="8604250" y="4772025"/>
          <p14:tracePt t="183262" x="9290050" y="4560888"/>
          <p14:tracePt t="183278" x="9656763" y="4441825"/>
          <p14:tracePt t="183295" x="9937750" y="4333875"/>
          <p14:tracePt t="183312" x="10101263" y="4252913"/>
          <p14:tracePt t="183328" x="10375900" y="4090988"/>
          <p14:tracePt t="183345" x="10555288" y="4005263"/>
          <p14:tracePt t="183361" x="10733088" y="3886200"/>
          <p14:tracePt t="183378" x="10829925" y="3821113"/>
          <p14:tracePt t="183395" x="10879138" y="3771900"/>
          <p14:tracePt t="183411" x="11002963" y="3659188"/>
          <p14:tracePt t="183428" x="11122025" y="3533775"/>
          <p14:tracePt t="183445" x="11268075" y="3394075"/>
          <p14:tracePt t="183462" x="11391900" y="3270250"/>
          <p14:tracePt t="183479" x="11425238" y="3205163"/>
          <p14:tracePt t="183495" x="11472863" y="3117850"/>
          <p14:tracePt t="183512" x="11472863" y="3113088"/>
          <p14:tracePt t="183528" x="11472863" y="3090863"/>
          <p14:tracePt t="183546" x="11479213" y="3059113"/>
          <p14:tracePt t="183562" x="11479213" y="3043238"/>
          <p14:tracePt t="183578" x="11479213" y="3025775"/>
          <p14:tracePt t="183595" x="11479213" y="3016250"/>
          <p14:tracePt t="183612" x="11441113" y="2998788"/>
          <p14:tracePt t="183628" x="11398250" y="2982913"/>
          <p14:tracePt t="183645" x="11380788" y="2971800"/>
          <p14:tracePt t="183661" x="11376025" y="2962275"/>
          <p14:tracePt t="183678" x="11360150" y="2944813"/>
          <p14:tracePt t="183695" x="11353800" y="2940050"/>
          <p14:tracePt t="183711" x="11344275" y="2935288"/>
          <p14:tracePt t="183728" x="11310938" y="2935288"/>
          <p14:tracePt t="183745" x="11256963" y="2935288"/>
          <p14:tracePt t="183762" x="11171238" y="2940050"/>
          <p14:tracePt t="183779" x="11153775" y="2951163"/>
          <p14:tracePt t="183795" x="11149013" y="2951163"/>
          <p14:tracePt t="183812" x="11144250" y="2955925"/>
          <p14:tracePt t="183918" x="11133138" y="2955925"/>
          <p14:tracePt t="183924" x="11126788" y="2955925"/>
          <p14:tracePt t="183945" x="11110913" y="2955925"/>
          <p14:tracePt t="183961" x="11099800" y="2955925"/>
          <p14:tracePt t="183978" x="11083925" y="2962275"/>
          <p14:tracePt t="183995" x="11068050" y="2967038"/>
          <p14:tracePt t="184012" x="11056938" y="2971800"/>
          <p14:tracePt t="184527" x="11052175" y="2971800"/>
          <p14:tracePt t="184722" x="11052175" y="2962275"/>
          <p14:tracePt t="184737" x="11052175" y="2955925"/>
          <p14:tracePt t="184742" x="11045825" y="2951163"/>
          <p14:tracePt t="184748" x="11045825" y="2940050"/>
          <p14:tracePt t="184778" x="11041063" y="2935288"/>
          <p14:tracePt t="184789" x="11029950" y="2924175"/>
          <p14:tracePt t="184809" x="11029950" y="2917825"/>
          <p14:tracePt t="184825" x="11018838" y="2897188"/>
          <p14:tracePt t="184845" x="11007725" y="2886075"/>
          <p14:tracePt t="184878" x="10964863" y="2863850"/>
          <p14:tracePt t="184895" x="10937875" y="2859088"/>
          <p14:tracePt t="184911" x="10906125" y="2843213"/>
          <p14:tracePt t="184928" x="10899775" y="2843213"/>
          <p14:tracePt t="184945" x="10879138" y="2825750"/>
          <p14:tracePt t="184962" x="10841038" y="2820988"/>
          <p14:tracePt t="184978" x="10818813" y="2809875"/>
          <p14:tracePt t="184995" x="10775950" y="2782888"/>
          <p14:tracePt t="185012" x="10753725" y="2778125"/>
          <p14:tracePt t="185028" x="10672763" y="2755900"/>
          <p14:tracePt t="185045" x="10641013" y="2735263"/>
          <p14:tracePt t="185062" x="10629900" y="2728913"/>
          <p14:tracePt t="185078" x="10587038" y="2713038"/>
          <p14:tracePt t="185095" x="10564813" y="2708275"/>
          <p14:tracePt t="185111" x="10548938" y="2701925"/>
          <p14:tracePt t="185128" x="10533063" y="2690813"/>
          <p14:tracePt t="185145" x="10510838" y="2690813"/>
          <p14:tracePt t="185161" x="10494963" y="2690813"/>
          <p14:tracePt t="185178" x="10479088" y="2690813"/>
          <p14:tracePt t="185195" x="10452100" y="2690813"/>
          <p14:tracePt t="185211" x="10440988" y="2690813"/>
          <p14:tracePt t="185228" x="10436225" y="2690813"/>
          <p14:tracePt t="185246" x="10414000" y="2701925"/>
          <p14:tracePt t="185261" x="10409238" y="2708275"/>
          <p14:tracePt t="185278" x="10402888" y="2728913"/>
          <p14:tracePt t="185297" x="10398125" y="2767013"/>
          <p14:tracePt t="185312" x="10398125" y="2816225"/>
          <p14:tracePt t="185328" x="10398125" y="2836863"/>
          <p14:tracePt t="185345" x="10402888" y="2863850"/>
          <p14:tracePt t="185362" x="10425113" y="2890838"/>
          <p14:tracePt t="185367" x="10440988" y="2913063"/>
          <p14:tracePt t="185378" x="10463213" y="2944813"/>
          <p14:tracePt t="185395" x="10472738" y="2967038"/>
          <p14:tracePt t="185411" x="10517188" y="3016250"/>
          <p14:tracePt t="185428" x="10555288" y="3070225"/>
          <p14:tracePt t="185445" x="10609263" y="3113088"/>
          <p14:tracePt t="185461" x="10636250" y="3140075"/>
          <p14:tracePt t="185478" x="10672763" y="3189288"/>
          <p14:tracePt t="185495" x="10706100" y="3205163"/>
          <p14:tracePt t="185512" x="10760075" y="3248025"/>
          <p14:tracePt t="185528" x="10791825" y="3270250"/>
          <p14:tracePt t="185545" x="10802938" y="3290888"/>
          <p14:tracePt t="185562" x="10814050" y="3297238"/>
          <p14:tracePt t="185578" x="10818813" y="3297238"/>
          <p14:tracePt t="185595" x="10825163" y="3302000"/>
          <p14:tracePt t="185637" x="10829925" y="3302000"/>
          <p14:tracePt t="185657" x="10836275" y="3302000"/>
          <p14:tracePt t="185839" x="10836275" y="3290888"/>
          <p14:tracePt t="185848" x="10836275" y="3286125"/>
          <p14:tracePt t="185893" x="10836275" y="3279775"/>
          <p14:tracePt t="185904" x="10836275" y="3275013"/>
          <p14:tracePt t="186029" x="10836275" y="3270250"/>
          <p14:tracePt t="186064" x="10825163" y="3270250"/>
          <p14:tracePt t="186074" x="10814050" y="3270250"/>
          <p14:tracePt t="186080" x="10809288" y="3270250"/>
          <p14:tracePt t="186095" x="10780713" y="3263900"/>
          <p14:tracePt t="186112" x="10764838" y="3248025"/>
          <p14:tracePt t="186128" x="10760075" y="3248025"/>
          <p14:tracePt t="186145" x="10748963" y="3232150"/>
          <p14:tracePt t="186162" x="10744200" y="3225800"/>
          <p14:tracePt t="186178" x="10733088" y="3216275"/>
          <p14:tracePt t="186195" x="10721975" y="3216275"/>
          <p14:tracePt t="186211" x="10699750" y="3198813"/>
          <p14:tracePt t="186228" x="10690225" y="3182938"/>
          <p14:tracePt t="186245" x="10683875" y="3178175"/>
          <p14:tracePt t="186262" x="10668000" y="3151188"/>
          <p14:tracePt t="186278" x="10656888" y="3133725"/>
          <p14:tracePt t="186295" x="10636250" y="3101975"/>
          <p14:tracePt t="186312" x="10618788" y="3086100"/>
          <p14:tracePt t="186328" x="10602913" y="3048000"/>
          <p14:tracePt t="186345" x="10564813" y="3005138"/>
          <p14:tracePt t="186361" x="10548938" y="2989263"/>
          <p14:tracePt t="186378" x="10544175" y="2978150"/>
          <p14:tracePt t="186395" x="10533063" y="2967038"/>
          <p14:tracePt t="186411" x="10517188" y="2940050"/>
          <p14:tracePt t="186428" x="10483850" y="2917825"/>
          <p14:tracePt t="186446" x="10467975" y="2890838"/>
          <p14:tracePt t="186462" x="10463213" y="2890838"/>
          <p14:tracePt t="186478" x="10463213" y="2879725"/>
          <p14:tracePt t="186496" x="10452100" y="2870200"/>
          <p14:tracePt t="186529" x="10440988" y="2859088"/>
          <p14:tracePt t="186545" x="10440988" y="2852738"/>
          <p14:tracePt t="186656" x="10445750" y="2852738"/>
          <p14:tracePt t="186666" x="10456863" y="2870200"/>
          <p14:tracePt t="186670" x="10467975" y="2879725"/>
          <p14:tracePt t="186679" x="10479088" y="2886075"/>
          <p14:tracePt t="186695" x="10510838" y="2913063"/>
          <p14:tracePt t="186711" x="10537825" y="2935288"/>
          <p14:tracePt t="186728" x="10564813" y="2967038"/>
          <p14:tracePt t="186745" x="10575925" y="2978150"/>
          <p14:tracePt t="186762" x="10587038" y="2989263"/>
          <p14:tracePt t="186778" x="10598150" y="3016250"/>
          <p14:tracePt t="186796" x="10602913" y="3021013"/>
          <p14:tracePt t="186812" x="10609263" y="3025775"/>
          <p14:tracePt t="186828" x="10614025" y="3032125"/>
          <p14:tracePt t="186846" x="10614025" y="3036888"/>
          <p14:tracePt t="186863" x="10618788" y="3043238"/>
          <p14:tracePt t="186878" x="10618788" y="3059113"/>
          <p14:tracePt t="186895" x="10618788" y="3079750"/>
          <p14:tracePt t="186912" x="10618788" y="3086100"/>
          <p14:tracePt t="186928" x="10618788" y="3106738"/>
          <p14:tracePt t="186945" x="10618788" y="3124200"/>
          <p14:tracePt t="186962" x="10618788" y="3128963"/>
          <p14:tracePt t="186995" x="10618788" y="3140075"/>
          <p14:tracePt t="187012" x="10618788" y="3155950"/>
          <p14:tracePt t="187104" x="10625138" y="3155950"/>
          <p14:tracePt t="187114" x="10629900" y="3140075"/>
          <p14:tracePt t="187125" x="10636250" y="3124200"/>
          <p14:tracePt t="187148" x="10641013" y="3124200"/>
          <p14:tracePt t="187161" x="10645775" y="3117850"/>
          <p14:tracePt t="187178" x="10645775" y="3101975"/>
          <p14:tracePt t="187195" x="10656888" y="3090863"/>
          <p14:tracePt t="187212" x="10656888" y="3079750"/>
          <p14:tracePt t="187229" x="10679113" y="3059113"/>
          <p14:tracePt t="187245" x="10683875" y="3036888"/>
          <p14:tracePt t="187262" x="10706100" y="3009900"/>
          <p14:tracePt t="187278" x="10717213" y="2998788"/>
          <p14:tracePt t="187295" x="10733088" y="2982913"/>
          <p14:tracePt t="187311" x="10748963" y="2971800"/>
          <p14:tracePt t="187328" x="10753725" y="2971800"/>
          <p14:tracePt t="187377" x="10764838" y="2971800"/>
          <p14:tracePt t="187387" x="10771188" y="2971800"/>
          <p14:tracePt t="187396" x="10775950" y="2971800"/>
          <p14:tracePt t="187411" x="10798175" y="2971800"/>
          <p14:tracePt t="187428" x="10814050" y="2971800"/>
          <p14:tracePt t="187445" x="10836275" y="2971800"/>
          <p14:tracePt t="187461" x="10856913" y="2978150"/>
          <p14:tracePt t="187478" x="10872788" y="2994025"/>
          <p14:tracePt t="187495" x="10890250" y="3005138"/>
          <p14:tracePt t="187512" x="10899775" y="3009900"/>
          <p14:tracePt t="187528" x="10917238" y="3025775"/>
          <p14:tracePt t="187545" x="10933113" y="3036888"/>
          <p14:tracePt t="187562" x="10937875" y="3043238"/>
          <p14:tracePt t="187613" x="10944225" y="3043238"/>
          <p14:tracePt t="187623" x="10948988" y="3043238"/>
          <p14:tracePt t="188454" x="10953750" y="3043238"/>
          <p14:tracePt t="189332" x="10953750" y="3052763"/>
          <p14:tracePt t="189345" x="10953750" y="3059113"/>
          <p14:tracePt t="189362" x="10937875" y="3063875"/>
          <p14:tracePt t="189378" x="10922000" y="3074988"/>
          <p14:tracePt t="189395" x="10917238" y="3079750"/>
          <p14:tracePt t="189412" x="10906125" y="3097213"/>
          <p14:tracePt t="189445" x="10872788" y="3101975"/>
          <p14:tracePt t="189479" x="10852150" y="3113088"/>
          <p14:tracePt t="189512" x="10829925" y="3113088"/>
          <p14:tracePt t="189528" x="10814050" y="3113088"/>
          <p14:tracePt t="189545" x="10798175" y="3113088"/>
          <p14:tracePt t="189563" x="10764838" y="3113088"/>
          <p14:tracePt t="189578" x="10733088" y="3101975"/>
          <p14:tracePt t="189595" x="10699750" y="3086100"/>
          <p14:tracePt t="189612" x="10690225" y="3086100"/>
          <p14:tracePt t="189628" x="10672763" y="3070225"/>
          <p14:tracePt t="189645" x="10668000" y="3052763"/>
          <p14:tracePt t="189662" x="10668000" y="3036888"/>
          <p14:tracePt t="189678" x="10668000" y="3025775"/>
          <p14:tracePt t="189695" x="10683875" y="3005138"/>
          <p14:tracePt t="189711" x="10694988" y="2994025"/>
          <p14:tracePt t="189728" x="10710863" y="2982913"/>
          <p14:tracePt t="189745" x="10717213" y="2978150"/>
          <p14:tracePt t="189762" x="10737850" y="2967038"/>
          <p14:tracePt t="189778" x="10753725" y="2967038"/>
          <p14:tracePt t="189795" x="10775950" y="2967038"/>
          <p14:tracePt t="189812" x="10791825" y="2967038"/>
          <p14:tracePt t="189828" x="10802938" y="2967038"/>
          <p14:tracePt t="189845" x="10825163" y="2967038"/>
          <p14:tracePt t="189862" x="10829925" y="2967038"/>
          <p14:tracePt t="189880" x="10836275" y="2967038"/>
          <p14:tracePt t="189895" x="10841038" y="2967038"/>
          <p14:tracePt t="189911" x="10852150" y="2967038"/>
          <p14:tracePt t="189928" x="10856913" y="2967038"/>
          <p14:tracePt t="189945" x="10868025" y="2967038"/>
          <p14:tracePt t="189962" x="10883900" y="2971800"/>
          <p14:tracePt t="189978" x="10883900" y="2978150"/>
          <p14:tracePt t="189995" x="10890250" y="2982913"/>
          <p14:tracePt t="190012" x="10895013" y="3005138"/>
          <p14:tracePt t="190029" x="10895013" y="3009900"/>
          <p14:tracePt t="190047" x="10895013" y="3036888"/>
          <p14:tracePt t="190062" x="10895013" y="3059113"/>
          <p14:tracePt t="190078" x="10895013" y="3074988"/>
          <p14:tracePt t="190095" x="10895013" y="3101975"/>
          <p14:tracePt t="190112" x="10890250" y="3113088"/>
          <p14:tracePt t="190128" x="10868025" y="3128963"/>
          <p14:tracePt t="190145" x="10852150" y="3151188"/>
          <p14:tracePt t="190162" x="10836275" y="3160713"/>
          <p14:tracePt t="190179" x="10814050" y="3167063"/>
          <p14:tracePt t="190195" x="10809288" y="3167063"/>
          <p14:tracePt t="190212" x="10798175" y="3167063"/>
          <p14:tracePt t="190229" x="10775950" y="3167063"/>
          <p14:tracePt t="190246" x="10771188" y="3167063"/>
          <p14:tracePt t="190262" x="10760075" y="3167063"/>
          <p14:tracePt t="190278" x="10744200" y="3167063"/>
          <p14:tracePt t="190295" x="10733088" y="3167063"/>
          <p14:tracePt t="190312" x="10721975" y="3160713"/>
          <p14:tracePt t="190328" x="10710863" y="3144838"/>
          <p14:tracePt t="190345" x="10699750" y="3128963"/>
          <p14:tracePt t="190362" x="10690225" y="3097213"/>
          <p14:tracePt t="190382" x="10683875" y="3086100"/>
          <p14:tracePt t="190395" x="10683875" y="3079750"/>
          <p14:tracePt t="190411" x="10683875" y="3074988"/>
          <p14:tracePt t="190428" x="10683875" y="3059113"/>
          <p14:tracePt t="190473" x="10683875" y="3052763"/>
          <p14:tracePt t="191481" x="10683875" y="3059113"/>
          <p14:tracePt t="191490" x="10668000" y="3063875"/>
          <p14:tracePt t="191501" x="10656888" y="3074988"/>
          <p14:tracePt t="191512" x="10652125" y="3079750"/>
          <p14:tracePt t="191528" x="10629900" y="3106738"/>
          <p14:tracePt t="191545" x="10517188" y="3182938"/>
          <p14:tracePt t="191562" x="10371138" y="3243263"/>
          <p14:tracePt t="191578" x="10198100" y="3297238"/>
          <p14:tracePt t="191612" x="8975725" y="3529013"/>
          <p14:tracePt t="191645" x="7615238" y="3533775"/>
          <p14:tracePt t="191678" x="6100763" y="3421063"/>
          <p14:tracePt t="191696" x="5026025" y="3328988"/>
          <p14:tracePt t="191712" x="4518025" y="3290888"/>
          <p14:tracePt t="191728" x="3879850" y="3290888"/>
          <p14:tracePt t="191746" x="3371850" y="3297238"/>
          <p14:tracePt t="191762" x="3171825" y="3367088"/>
          <p14:tracePt t="191779" x="2978150" y="3479800"/>
          <p14:tracePt t="191795" x="2847975" y="3571875"/>
          <p14:tracePt t="191813" x="2670175" y="3740150"/>
          <p14:tracePt t="191828" x="2470150" y="3944938"/>
          <p14:tracePt t="191845" x="2366963" y="4095750"/>
          <p14:tracePt t="191862" x="2286000" y="4232275"/>
          <p14:tracePt t="191878" x="2220913" y="4329113"/>
          <p14:tracePt t="191895" x="2155825" y="4491038"/>
          <p14:tracePt t="191911" x="2108200" y="4625975"/>
          <p14:tracePt t="191928" x="2070100" y="4760913"/>
          <p14:tracePt t="191945" x="2047875" y="4884738"/>
          <p14:tracePt t="191962" x="2032000" y="4987925"/>
          <p14:tracePt t="191979" x="2032000" y="5129213"/>
          <p14:tracePt t="191995" x="2032000" y="5237163"/>
          <p14:tracePt t="192012" x="2032000" y="5268913"/>
          <p14:tracePt t="192028" x="2032000" y="5311775"/>
          <p14:tracePt t="192047" x="2043113" y="5383213"/>
          <p14:tracePt t="192062" x="2101850" y="5430838"/>
          <p14:tracePt t="192078" x="2193925" y="5446713"/>
          <p14:tracePt t="192095" x="2501900" y="5468938"/>
          <p14:tracePt t="192112" x="3225800" y="5468938"/>
          <p14:tracePt t="192128" x="4286250" y="5437188"/>
          <p14:tracePt t="192145" x="5441950" y="5284788"/>
          <p14:tracePt t="192162" x="6199188" y="5129213"/>
          <p14:tracePt t="192178" x="7554913" y="4933950"/>
          <p14:tracePt t="192195" x="8624888" y="4794250"/>
          <p14:tracePt t="192211" x="9186863" y="4691063"/>
          <p14:tracePt t="192228" x="9683750" y="4513263"/>
          <p14:tracePt t="192247" x="10094913" y="4322763"/>
          <p14:tracePt t="192262" x="10263188" y="4225925"/>
          <p14:tracePt t="192278" x="10371138" y="4149725"/>
          <p14:tracePt t="192295" x="10440988" y="4090988"/>
          <p14:tracePt t="192311" x="10571163" y="3983038"/>
          <p14:tracePt t="192328" x="10645775" y="3922713"/>
          <p14:tracePt t="192345" x="10753725" y="3841750"/>
          <p14:tracePt t="192362" x="10809288" y="3805238"/>
          <p14:tracePt t="192378" x="10944225" y="3751263"/>
          <p14:tracePt t="192395" x="11079163" y="3702050"/>
          <p14:tracePt t="192412" x="11187113" y="3632200"/>
          <p14:tracePt t="192428" x="11241088" y="3609975"/>
          <p14:tracePt t="192445" x="11299825" y="3582988"/>
          <p14:tracePt t="192462" x="11360150" y="3567113"/>
          <p14:tracePt t="192478" x="11387138" y="3560763"/>
          <p14:tracePt t="192528" x="11380788" y="3560763"/>
          <p14:tracePt t="192533" x="11371263" y="3560763"/>
          <p14:tracePt t="192546" x="11310938" y="3571875"/>
          <p14:tracePt t="192562" x="11241088" y="3598863"/>
          <p14:tracePt t="192578" x="11126788" y="3652838"/>
          <p14:tracePt t="192595" x="10899775" y="3767138"/>
          <p14:tracePt t="192612" x="10733088" y="3848100"/>
          <p14:tracePt t="192629" x="10629900" y="3868738"/>
          <p14:tracePt t="192645" x="10564813" y="3890963"/>
          <p14:tracePt t="192662" x="10537825" y="3895725"/>
          <p14:tracePt t="192678" x="10506075" y="3906838"/>
          <p14:tracePt t="192695" x="10483850" y="3917950"/>
          <p14:tracePt t="192712" x="10467975" y="3917950"/>
          <p14:tracePt t="192729" x="10452100" y="3922713"/>
          <p14:tracePt t="192746" x="10429875" y="3940175"/>
          <p14:tracePt t="192762" x="10398125" y="3951288"/>
          <p14:tracePt t="192779" x="10387013" y="3951288"/>
          <p14:tracePt t="192795" x="10382250" y="3960813"/>
          <p14:tracePt t="192875" x="10375900" y="3960813"/>
          <p14:tracePt t="192888" x="10371138" y="3967163"/>
          <p14:tracePt t="192906" x="10364788" y="3983038"/>
          <p14:tracePt t="192917" x="10360025" y="3994150"/>
          <p14:tracePt t="192928" x="10355263" y="4010025"/>
          <p14:tracePt t="192945" x="10337800" y="4037013"/>
          <p14:tracePt t="192962" x="10328275" y="4090988"/>
          <p14:tracePt t="192979" x="10321925" y="4095750"/>
          <p14:tracePt t="192995" x="10321925" y="4102100"/>
          <p14:tracePt t="193012" x="10321925" y="4113213"/>
          <p14:tracePt t="193244" x="10321925" y="4117975"/>
          <p14:tracePt t="193255" x="10321925" y="4122738"/>
          <p14:tracePt t="193262" x="10310813" y="4140200"/>
          <p14:tracePt t="193279" x="10306050" y="4156075"/>
          <p14:tracePt t="193296" x="10301288" y="4183063"/>
          <p14:tracePt t="193312" x="10301288" y="4198938"/>
          <p14:tracePt t="193329" x="10294938" y="4221163"/>
          <p14:tracePt t="193345" x="10294938" y="4241800"/>
          <p14:tracePt t="193362" x="10279063" y="4264025"/>
          <p14:tracePt t="193378" x="10272713" y="4291013"/>
          <p14:tracePt t="193395" x="10267950" y="4295775"/>
          <p14:tracePt t="193412" x="10263188" y="4306888"/>
          <p14:tracePt t="193428" x="10256838" y="4329113"/>
          <p14:tracePt t="193445" x="10256838" y="4333875"/>
          <p14:tracePt t="193462" x="10256838" y="4344988"/>
          <p14:tracePt t="193528" x="10252075" y="4344988"/>
          <p14:tracePt t="193537" x="10240963" y="4344988"/>
          <p14:tracePt t="193545" x="10236200" y="4333875"/>
          <p14:tracePt t="193562" x="10202863" y="4306888"/>
          <p14:tracePt t="193578" x="10191750" y="4295775"/>
          <p14:tracePt t="193596" x="10171113" y="4268788"/>
          <p14:tracePt t="193612" x="10160000" y="4252913"/>
          <p14:tracePt t="193628" x="10148888" y="4232275"/>
          <p14:tracePt t="193664" x="10148888" y="4225925"/>
          <p14:tracePt t="193725" x="10148888" y="4214813"/>
          <p14:tracePt t="193734" x="10155238" y="4214813"/>
          <p14:tracePt t="193745" x="10160000" y="4214813"/>
          <p14:tracePt t="193762" x="10198100" y="4210050"/>
          <p14:tracePt t="193778" x="10240963" y="4198938"/>
          <p14:tracePt t="193795" x="10283825" y="4183063"/>
          <p14:tracePt t="193812" x="10306050" y="4183063"/>
          <p14:tracePt t="193828" x="10360025" y="4167188"/>
          <p14:tracePt t="193845" x="10364788" y="4167188"/>
          <p14:tracePt t="193862" x="10382250" y="4160838"/>
          <p14:tracePt t="193883" x="10387013" y="4156075"/>
          <p14:tracePt t="193895" x="10398125" y="4149725"/>
          <p14:tracePt t="193912" x="10402888" y="4149725"/>
          <p14:tracePt t="193928" x="10418763" y="4133850"/>
          <p14:tracePt t="193945" x="10425113" y="4129088"/>
          <p14:tracePt t="194029" x="10425113" y="4133850"/>
          <p14:tracePt t="194034" x="10425113" y="4140200"/>
          <p14:tracePt t="194046" x="10402888" y="4160838"/>
          <p14:tracePt t="194062" x="10375900" y="4198938"/>
          <p14:tracePt t="194078" x="10364788" y="4214813"/>
          <p14:tracePt t="194096" x="10355263" y="4248150"/>
          <p14:tracePt t="194112" x="10355263" y="4264025"/>
          <p14:tracePt t="194129" x="10348913" y="4268788"/>
          <p14:tracePt t="194145" x="10348913" y="4279900"/>
          <p14:tracePt t="194162" x="10348913" y="4291013"/>
          <p14:tracePt t="194178" x="10348913" y="4302125"/>
          <p14:tracePt t="194195" x="10348913" y="4306888"/>
          <p14:tracePt t="194212" x="10348913" y="4329113"/>
          <p14:tracePt t="194229" x="10348913" y="4344988"/>
          <p14:tracePt t="194246" x="10348913" y="4383088"/>
          <p14:tracePt t="194262" x="10348913" y="4394200"/>
          <p14:tracePt t="194278" x="10348913" y="4425950"/>
          <p14:tracePt t="194296" x="10348913" y="4437063"/>
          <p14:tracePt t="194417" x="10344150" y="4437063"/>
          <p14:tracePt t="194432" x="10337800" y="4441825"/>
          <p14:tracePt t="194453" x="10333038" y="4448175"/>
          <p14:tracePt t="194467" x="10328275" y="4452938"/>
          <p14:tracePt t="194478" x="10317163" y="4452938"/>
          <p14:tracePt t="194493" x="10301288" y="4468813"/>
          <p14:tracePt t="194502" x="10294938" y="4475163"/>
          <p14:tracePt t="194512" x="10283825" y="4475163"/>
          <p14:tracePt t="194528" x="10263188" y="4475163"/>
          <p14:tracePt t="194546" x="10182225" y="4479925"/>
          <p14:tracePt t="194562" x="10137775" y="4479925"/>
          <p14:tracePt t="194579" x="10074275" y="4479925"/>
          <p14:tracePt t="194596" x="9890125" y="4425950"/>
          <p14:tracePt t="194612" x="9701213" y="4371975"/>
          <p14:tracePt t="194628" x="9447213" y="4291013"/>
          <p14:tracePt t="194645" x="9175750" y="4241800"/>
          <p14:tracePt t="194662" x="8532813" y="4117975"/>
          <p14:tracePt t="194678" x="7761288" y="3994150"/>
          <p14:tracePt t="194695" x="7154863" y="3886200"/>
          <p14:tracePt t="194712" x="6345238" y="3778250"/>
          <p14:tracePt t="194729" x="5745163" y="3760788"/>
          <p14:tracePt t="194745" x="4695825" y="3760788"/>
          <p14:tracePt t="194762" x="3825875" y="3771900"/>
          <p14:tracePt t="194778" x="3414713" y="3841750"/>
          <p14:tracePt t="194795" x="2928938" y="3987800"/>
          <p14:tracePt t="194812" x="2713038" y="4068763"/>
          <p14:tracePt t="194828" x="2389188" y="4237038"/>
          <p14:tracePt t="194845" x="2108200" y="4387850"/>
          <p14:tracePt t="194862" x="1989138" y="4491038"/>
          <p14:tracePt t="194878" x="1843088" y="4625975"/>
          <p14:tracePt t="194895" x="1582738" y="4868863"/>
          <p14:tracePt t="194912" x="1458913" y="5048250"/>
          <p14:tracePt t="194928" x="1400175" y="5172075"/>
          <p14:tracePt t="194945" x="1377950" y="5257800"/>
          <p14:tracePt t="194962" x="1366838" y="5365750"/>
          <p14:tracePt t="194979" x="1362075" y="5468938"/>
          <p14:tracePt t="194996" x="1362075" y="5549900"/>
          <p14:tracePt t="195012" x="1362075" y="5619750"/>
          <p14:tracePt t="195029" x="1362075" y="5646738"/>
          <p14:tracePt t="195045" x="1362075" y="5673725"/>
          <p14:tracePt t="195062" x="1362075" y="5680075"/>
          <p14:tracePt t="195078" x="1362075" y="5700713"/>
          <p14:tracePt t="195160" x="1366838" y="5700713"/>
          <p14:tracePt t="195170" x="1373188" y="5700713"/>
          <p14:tracePt t="195180" x="1377950" y="5700713"/>
          <p14:tracePt t="195195" x="1393825" y="5700713"/>
          <p14:tracePt t="195212" x="1420813" y="5684838"/>
          <p14:tracePt t="195229" x="1443038" y="5684838"/>
          <p14:tracePt t="195245" x="1485900" y="5673725"/>
          <p14:tracePt t="195263" x="1512888" y="5668963"/>
          <p14:tracePt t="195278" x="1562100" y="5664200"/>
          <p14:tracePt t="195296" x="1616075" y="5637213"/>
          <p14:tracePt t="195312" x="1658938" y="5626100"/>
          <p14:tracePt t="195328" x="1712913" y="5603875"/>
          <p14:tracePt t="195345" x="1793875" y="5565775"/>
          <p14:tracePt t="195362" x="1809750" y="5561013"/>
          <p14:tracePt t="195378" x="1827213" y="5545138"/>
          <p14:tracePt t="195395" x="1836738" y="5529263"/>
          <p14:tracePt t="195412" x="1870075" y="5502275"/>
          <p14:tracePt t="195428" x="1874838" y="5495925"/>
          <p14:tracePt t="195445" x="1881188" y="5491163"/>
          <p14:tracePt t="195605" x="1881188" y="5495925"/>
          <p14:tracePt t="195614" x="1881188" y="5507038"/>
          <p14:tracePt t="195624" x="1881188" y="5511800"/>
          <p14:tracePt t="195629" x="1881188" y="5518150"/>
          <p14:tracePt t="195645" x="1881188" y="5538788"/>
          <p14:tracePt t="195662" x="1881188" y="5556250"/>
          <p14:tracePt t="195678" x="1885950" y="5572125"/>
          <p14:tracePt t="195695" x="1890713" y="5583238"/>
          <p14:tracePt t="195712" x="1897063" y="5588000"/>
          <p14:tracePt t="195729" x="1908175" y="5588000"/>
          <p14:tracePt t="195746" x="1924050" y="5588000"/>
          <p14:tracePt t="195762" x="1955800" y="5592763"/>
          <p14:tracePt t="195779" x="1978025" y="5599113"/>
          <p14:tracePt t="195795" x="1989138" y="5599113"/>
          <p14:tracePt t="195812" x="2000250" y="5603875"/>
          <p14:tracePt t="195828" x="2032000" y="5614988"/>
          <p14:tracePt t="195845" x="2043113" y="5626100"/>
          <p14:tracePt t="195862" x="2070100" y="5630863"/>
          <p14:tracePt t="195870" x="2085975" y="5630863"/>
          <p14:tracePt t="195895" x="2117725" y="5630863"/>
          <p14:tracePt t="195912" x="2135188" y="5630863"/>
          <p14:tracePt t="195928" x="2144713" y="5630863"/>
          <p14:tracePt t="195945" x="2166938" y="5630863"/>
          <p14:tracePt t="195962" x="2189163" y="5637213"/>
          <p14:tracePt t="195979" x="2209800" y="5637213"/>
          <p14:tracePt t="195995" x="2232025" y="5641975"/>
          <p14:tracePt t="196013" x="2254250" y="5641975"/>
          <p14:tracePt t="196028" x="2274888" y="5646738"/>
          <p14:tracePt t="196046" x="2324100" y="5646738"/>
          <p14:tracePt t="196062" x="2351088" y="5646738"/>
          <p14:tracePt t="196078" x="2382838" y="5653088"/>
          <p14:tracePt t="196096" x="2427288" y="5653088"/>
          <p14:tracePt t="196112" x="2459038" y="5653088"/>
          <p14:tracePt t="196128" x="2481263" y="5653088"/>
          <p14:tracePt t="196146" x="2508250" y="5653088"/>
          <p14:tracePt t="196162" x="2524125" y="5653088"/>
          <p14:tracePt t="196235" x="2528888" y="5653088"/>
          <p14:tracePt t="196244" x="2540000" y="5653088"/>
          <p14:tracePt t="196253" x="2544763" y="5653088"/>
          <p14:tracePt t="196263" x="2551113" y="5653088"/>
          <p14:tracePt t="196279" x="2562225" y="5653088"/>
          <p14:tracePt t="196295" x="2571750" y="5653088"/>
          <p14:tracePt t="196312" x="2582863" y="5653088"/>
          <p14:tracePt t="196329" x="2589213" y="5653088"/>
          <p14:tracePt t="196345" x="2598738" y="5653088"/>
          <p14:tracePt t="196362" x="2605088" y="5653088"/>
          <p14:tracePt t="196367" x="2609850" y="5653088"/>
          <p14:tracePt t="196432" x="2620963" y="5653088"/>
          <p14:tracePt t="196450" x="2632075" y="5653088"/>
          <p14:tracePt t="196478" x="2643188" y="5653088"/>
          <p14:tracePt t="196490" x="2663825" y="5653088"/>
          <p14:tracePt t="196512" x="2674938" y="5653088"/>
          <p14:tracePt t="196529" x="2681288" y="5653088"/>
          <p14:tracePt t="196548" x="2686050" y="5653088"/>
          <p14:tracePt t="196730" x="2690813" y="5653088"/>
          <p14:tracePt t="197189" x="2697163" y="5653088"/>
          <p14:tracePt t="197216" x="2701925" y="5653088"/>
          <p14:tracePt t="197224" x="2708275" y="5653088"/>
          <p14:tracePt t="197229" x="2717800" y="5653088"/>
          <p14:tracePt t="197245" x="2735263" y="5653088"/>
          <p14:tracePt t="197262" x="2755900" y="5653088"/>
          <p14:tracePt t="197296" x="2805113" y="5664200"/>
          <p14:tracePt t="197328" x="3021013" y="5680075"/>
          <p14:tracePt t="197362" x="3286125" y="5711825"/>
          <p14:tracePt t="197365" x="3344863" y="5734050"/>
          <p14:tracePt t="197378" x="3443288" y="5745163"/>
          <p14:tracePt t="197395" x="3609975" y="5761038"/>
          <p14:tracePt t="197412" x="3852863" y="5783263"/>
          <p14:tracePt t="197428" x="3994150" y="5788025"/>
          <p14:tracePt t="197445" x="4106863" y="5788025"/>
          <p14:tracePt t="197463" x="4295775" y="5788025"/>
          <p14:tracePt t="197479" x="4448175" y="5788025"/>
          <p14:tracePt t="197495" x="4576763" y="5788025"/>
          <p14:tracePt t="197512" x="4706938" y="5788025"/>
          <p14:tracePt t="197528" x="4803775" y="5788025"/>
          <p14:tracePt t="197546" x="5010150" y="5788025"/>
          <p14:tracePt t="197562" x="5084763" y="5788025"/>
          <p14:tracePt t="197578" x="5183188" y="5788025"/>
          <p14:tracePt t="197595" x="5338763" y="5772150"/>
          <p14:tracePt t="197612" x="5534025" y="5738813"/>
          <p14:tracePt t="197628" x="5653088" y="5722938"/>
          <p14:tracePt t="197645" x="5765800" y="5695950"/>
          <p14:tracePt t="197662" x="5992813" y="5657850"/>
          <p14:tracePt t="197678" x="6149975" y="5626100"/>
          <p14:tracePt t="197695" x="6388100" y="5549900"/>
          <p14:tracePt t="197712" x="6588125" y="5507038"/>
          <p14:tracePt t="197729" x="6707188" y="5480050"/>
          <p14:tracePt t="197745" x="6916738" y="5441950"/>
          <p14:tracePt t="197763" x="7062788" y="5399088"/>
          <p14:tracePt t="197778" x="7192963" y="5365750"/>
          <p14:tracePt t="197795" x="7339013" y="5334000"/>
          <p14:tracePt t="197812" x="7451725" y="5307013"/>
          <p14:tracePt t="197828" x="7662863" y="5253038"/>
          <p14:tracePt t="197845" x="7842250" y="5226050"/>
          <p14:tracePt t="197861" x="7927975" y="5221288"/>
          <p14:tracePt t="197865" x="7981950" y="5210175"/>
          <p14:tracePt t="197878" x="8020050" y="5203825"/>
          <p14:tracePt t="197895" x="8112125" y="5187950"/>
          <p14:tracePt t="197911" x="8166100" y="5176838"/>
          <p14:tracePt t="197928" x="8181975" y="5172075"/>
          <p14:tracePt t="197945" x="8235950" y="5156200"/>
          <p14:tracePt t="197961" x="8262938" y="5156200"/>
          <p14:tracePt t="197978" x="8305800" y="5138738"/>
          <p14:tracePt t="197995" x="8343900" y="5133975"/>
          <p14:tracePt t="198012" x="8366125" y="5122863"/>
          <p14:tracePt t="198028" x="8424863" y="5106988"/>
          <p14:tracePt t="198045" x="8512175" y="5080000"/>
          <p14:tracePt t="198062" x="8582025" y="5041900"/>
          <p14:tracePt t="198078" x="8705850" y="4994275"/>
          <p14:tracePt t="198095" x="8851900" y="4918075"/>
          <p14:tracePt t="198111" x="8939213" y="4868863"/>
          <p14:tracePt t="198128" x="8997950" y="4848225"/>
          <p14:tracePt t="198145" x="9058275" y="4830763"/>
          <p14:tracePt t="198162" x="9155113" y="4776788"/>
          <p14:tracePt t="198178" x="9236075" y="4740275"/>
          <p14:tracePt t="198195" x="9290050" y="4702175"/>
          <p14:tracePt t="198211" x="9328150" y="4695825"/>
          <p14:tracePt t="198229" x="9375775" y="4679950"/>
          <p14:tracePt t="198245" x="9413875" y="4668838"/>
          <p14:tracePt t="198262" x="9436100" y="4664075"/>
          <p14:tracePt t="198278" x="9474200" y="4648200"/>
          <p14:tracePt t="198295" x="9501188" y="4637088"/>
          <p14:tracePt t="198311" x="9548813" y="4610100"/>
          <p14:tracePt t="198328" x="9593263" y="4594225"/>
          <p14:tracePt t="198345" x="9636125" y="4583113"/>
          <p14:tracePt t="198362" x="9678988" y="4556125"/>
          <p14:tracePt t="198367" x="9701213" y="4545013"/>
          <p14:tracePt t="198378" x="9717088" y="4540250"/>
          <p14:tracePt t="198395" x="9775825" y="4502150"/>
          <p14:tracePt t="198412" x="9793288" y="4491038"/>
          <p14:tracePt t="198428" x="9813925" y="4486275"/>
          <p14:tracePt t="198445" x="9840913" y="4464050"/>
          <p14:tracePt t="198461" x="9847263" y="4459288"/>
          <p14:tracePt t="198479" x="9863138" y="4452938"/>
          <p14:tracePt t="198496" x="9874250" y="4448175"/>
          <p14:tracePt t="198512" x="9883775" y="4448175"/>
          <p14:tracePt t="198528" x="9901238" y="4437063"/>
          <p14:tracePt t="198545" x="9910763" y="4430713"/>
          <p14:tracePt t="198894" x="9917113" y="4421188"/>
          <p14:tracePt t="198903" x="9928225" y="4414838"/>
          <p14:tracePt t="198914" x="9932988" y="4410075"/>
          <p14:tracePt t="198928" x="9944100" y="4398963"/>
          <p14:tracePt t="198945" x="9959975" y="4387850"/>
          <p14:tracePt t="198961" x="9971088" y="4376738"/>
          <p14:tracePt t="198995" x="9998075" y="4360863"/>
          <p14:tracePt t="199143" x="10002838" y="4356100"/>
          <p14:tracePt t="199155" x="10002838" y="4349750"/>
          <p14:tracePt t="199162" x="10002838" y="4344988"/>
          <p14:tracePt t="199178" x="10002838" y="4329113"/>
          <p14:tracePt t="199196" x="10002838" y="4318000"/>
          <p14:tracePt t="199212" x="10002838" y="4302125"/>
          <p14:tracePt t="199228" x="10002838" y="4279900"/>
          <p14:tracePt t="199247" x="10002838" y="4264025"/>
          <p14:tracePt t="199278" x="10002838" y="4259263"/>
          <p14:tracePt t="199295" x="10002838" y="4252913"/>
          <p14:tracePt t="199411" x="10009188" y="4237038"/>
          <p14:tracePt t="199421" x="10013950" y="4225925"/>
          <p14:tracePt t="199430" x="10018713" y="4221163"/>
          <p14:tracePt t="199445" x="10025063" y="4210050"/>
          <p14:tracePt t="199462" x="10036175" y="4205288"/>
          <p14:tracePt t="199479" x="10056813" y="4194175"/>
          <p14:tracePt t="199495" x="10117138" y="4187825"/>
          <p14:tracePt t="199512" x="10144125" y="4187825"/>
          <p14:tracePt t="199528" x="10225088" y="4171950"/>
          <p14:tracePt t="199545" x="10263188" y="4167188"/>
          <p14:tracePt t="199562" x="10294938" y="4160838"/>
          <p14:tracePt t="199718" x="10306050" y="4160838"/>
          <p14:tracePt t="199729" x="10310813" y="4160838"/>
          <p14:tracePt t="199739" x="10321925" y="4160838"/>
          <p14:tracePt t="199745" x="10344150" y="4160838"/>
          <p14:tracePt t="199763" x="10364788" y="4160838"/>
          <p14:tracePt t="199779" x="10440988" y="4160838"/>
          <p14:tracePt t="199796" x="10521950" y="4160838"/>
          <p14:tracePt t="199812" x="10591800" y="4160838"/>
          <p14:tracePt t="199829" x="10679113" y="4160838"/>
          <p14:tracePt t="199845" x="10787063" y="4160838"/>
          <p14:tracePt t="199862" x="10818813" y="4160838"/>
          <p14:tracePt t="199878" x="10825163" y="4160838"/>
          <p14:tracePt t="199895" x="10841038" y="4160838"/>
          <p14:tracePt t="199912" x="10845800" y="4156075"/>
          <p14:tracePt t="199928" x="10852150" y="4149725"/>
          <p14:tracePt t="199954" x="10856913" y="4149725"/>
          <p14:tracePt t="199971" x="10868025" y="4140200"/>
          <p14:tracePt t="199981" x="10868025" y="4133850"/>
          <p14:tracePt t="199996" x="10872788" y="4133850"/>
          <p14:tracePt t="200012" x="10890250" y="4122738"/>
          <p14:tracePt t="200029" x="10899775" y="4113213"/>
          <p14:tracePt t="200046" x="10917238" y="4090988"/>
          <p14:tracePt t="200062" x="10926763" y="4086225"/>
          <p14:tracePt t="200078" x="10944225" y="4079875"/>
          <p14:tracePt t="200095" x="10960100" y="4075113"/>
          <p14:tracePt t="200203" x="10964863" y="4075113"/>
          <p14:tracePt t="200224" x="10971213" y="4075113"/>
          <p14:tracePt t="200228" x="10975975" y="4075113"/>
          <p14:tracePt t="200239" x="10987088" y="4075113"/>
          <p14:tracePt t="200245" x="10991850" y="4075113"/>
          <p14:tracePt t="200262" x="11014075" y="4075113"/>
          <p14:tracePt t="200278" x="11029950" y="4075113"/>
          <p14:tracePt t="200295" x="11041063" y="4075113"/>
          <p14:tracePt t="200371" x="11045825" y="4075113"/>
          <p14:tracePt t="200394" x="11052175" y="4075113"/>
          <p14:tracePt t="200410" x="11056938" y="4079875"/>
          <p14:tracePt t="200431" x="11056938" y="4090988"/>
          <p14:tracePt t="200441" x="11056938" y="4095750"/>
          <p14:tracePt t="200446" x="11063288" y="4102100"/>
          <p14:tracePt t="200469" x="11063288" y="4106863"/>
          <p14:tracePt t="200487" x="11068050" y="4106863"/>
          <p14:tracePt t="200495" x="11068050" y="4113213"/>
          <p14:tracePt t="200512" x="11068050" y="4117975"/>
          <p14:tracePt t="200528" x="11068050" y="4133850"/>
          <p14:tracePt t="200612" x="11068050" y="4140200"/>
          <p14:tracePt t="200621" x="11068050" y="4144963"/>
          <p14:tracePt t="200644" x="11072813" y="4149725"/>
          <p14:tracePt t="200669" x="11072813" y="4156075"/>
          <p14:tracePt t="200689" x="11072813" y="4160838"/>
          <p14:tracePt t="200699" x="11079163" y="4167188"/>
          <p14:tracePt t="200744" x="11079163" y="4176713"/>
          <p14:tracePt t="200758" x="11079163" y="4183063"/>
          <p14:tracePt t="200885" x="11072813" y="4183063"/>
          <p14:tracePt t="200904" x="11068050" y="4183063"/>
          <p14:tracePt t="200917" x="11063288" y="4183063"/>
          <p14:tracePt t="200940" x="11052175" y="4183063"/>
          <p14:tracePt t="200950" x="11045825" y="4183063"/>
          <p14:tracePt t="200956" x="11034713" y="4183063"/>
          <p14:tracePt t="200968" x="11018838" y="4183063"/>
          <p14:tracePt t="200980" x="11007725" y="4183063"/>
          <p14:tracePt t="200995" x="11002963" y="4183063"/>
          <p14:tracePt t="201027" x="10998200" y="4183063"/>
          <p14:tracePt t="201201" x="10991850" y="4183063"/>
          <p14:tracePt t="201222" x="10991850" y="4171950"/>
          <p14:tracePt t="201233" x="10991850" y="4167188"/>
          <p14:tracePt t="201241" x="10991850" y="4156075"/>
          <p14:tracePt t="201252" x="10991850" y="4149725"/>
          <p14:tracePt t="201262" x="10991850" y="4133850"/>
          <p14:tracePt t="201279" x="10991850" y="4106863"/>
          <p14:tracePt t="201297" x="10991850" y="4052888"/>
          <p14:tracePt t="201312" x="10991850" y="4005263"/>
          <p14:tracePt t="201328" x="10991850" y="3944938"/>
          <p14:tracePt t="201345" x="10991850" y="3875088"/>
          <p14:tracePt t="201362" x="10980738" y="3836988"/>
          <p14:tracePt t="201379" x="10975975" y="3825875"/>
          <p14:tracePt t="201395" x="10971213" y="3814763"/>
          <p14:tracePt t="201412" x="10964863" y="3783013"/>
          <p14:tracePt t="201429" x="10948988" y="3771900"/>
          <p14:tracePt t="201445" x="10937875" y="3744913"/>
          <p14:tracePt t="201462" x="10910888" y="3713163"/>
          <p14:tracePt t="201479" x="10883900" y="3690938"/>
          <p14:tracePt t="201496" x="10836275" y="3663950"/>
          <p14:tracePt t="201512" x="10791825" y="3648075"/>
          <p14:tracePt t="201528" x="10771188" y="3636963"/>
          <p14:tracePt t="201545" x="10760075" y="3636963"/>
          <p14:tracePt t="201582" x="10753725" y="3636963"/>
          <p14:tracePt t="201595" x="10744200" y="3636963"/>
          <p14:tracePt t="201643" x="10737850" y="3636963"/>
          <p14:tracePt t="201678" x="10733088" y="3636963"/>
          <p14:tracePt t="201688" x="10733088" y="3641725"/>
          <p14:tracePt t="201699" x="10733088" y="3659188"/>
          <p14:tracePt t="201712" x="10733088" y="3679825"/>
          <p14:tracePt t="201729" x="10760075" y="3724275"/>
          <p14:tracePt t="201746" x="10791825" y="3767138"/>
          <p14:tracePt t="201762" x="10818813" y="3805238"/>
          <p14:tracePt t="201778" x="10852150" y="3841750"/>
          <p14:tracePt t="201796" x="10868025" y="3875088"/>
          <p14:tracePt t="201812" x="10890250" y="3895725"/>
          <p14:tracePt t="201845" x="10890250" y="3917950"/>
          <p14:tracePt t="201862" x="10899775" y="3933825"/>
          <p14:tracePt t="201895" x="10906125" y="3956050"/>
          <p14:tracePt t="201912" x="10917238" y="3971925"/>
          <p14:tracePt t="201930" x="10922000" y="3978275"/>
          <p14:tracePt t="201945" x="10922000" y="3987800"/>
          <p14:tracePt t="201962" x="10933113" y="3998913"/>
          <p14:tracePt t="201978" x="10937875" y="4010025"/>
          <p14:tracePt t="201995" x="10937875" y="4021138"/>
          <p14:tracePt t="202012" x="10948988" y="4037013"/>
          <p14:tracePt t="202029" x="10953750" y="4048125"/>
          <p14:tracePt t="202045" x="10964863" y="4064000"/>
          <p14:tracePt t="202062" x="10971213" y="4068763"/>
          <p14:tracePt t="202079" x="10975975" y="4075113"/>
          <p14:tracePt t="202095" x="10980738" y="4079875"/>
          <p14:tracePt t="202535" x="10980738" y="4095750"/>
          <p14:tracePt t="202559" x="10971213" y="4095750"/>
          <p14:tracePt t="202570" x="10964863" y="4095750"/>
          <p14:tracePt t="202592" x="10960100" y="4102100"/>
          <p14:tracePt t="202626" x="10953750" y="4102100"/>
          <p14:tracePt t="203287" x="10948988" y="4102100"/>
          <p14:tracePt t="203564" x="10948988" y="4095750"/>
          <p14:tracePt t="203594" x="10953750" y="4090988"/>
          <p14:tracePt t="203696" x="10960100" y="4086225"/>
          <p14:tracePt t="204174" x="10964863" y="4075113"/>
          <p14:tracePt t="204245" x="10964863" y="4068763"/>
          <p14:tracePt t="204286" x="10964863" y="4064000"/>
          <p14:tracePt t="204291" x="10960100" y="4052888"/>
          <p14:tracePt t="204300" x="10953750" y="4048125"/>
          <p14:tracePt t="204312" x="10948988" y="4041775"/>
          <p14:tracePt t="204329" x="10933113" y="4021138"/>
          <p14:tracePt t="204345" x="10910888" y="3987800"/>
          <p14:tracePt t="204379" x="10879138" y="3951288"/>
          <p14:tracePt t="204386" x="10868025" y="3940175"/>
          <p14:tracePt t="204412" x="10856913" y="3929063"/>
          <p14:tracePt t="204445" x="10852150" y="3890963"/>
          <p14:tracePt t="204462" x="10845800" y="3886200"/>
          <p14:tracePt t="204479" x="10829925" y="3863975"/>
          <p14:tracePt t="204496" x="10829925" y="3859213"/>
          <p14:tracePt t="204512" x="10825163" y="3852863"/>
          <p14:tracePt t="204529" x="10814050" y="3832225"/>
          <p14:tracePt t="204546" x="10814050" y="3814763"/>
          <p14:tracePt t="204562" x="10814050" y="3810000"/>
          <p14:tracePt t="204578" x="10814050" y="3798888"/>
          <p14:tracePt t="204595" x="10809288" y="3771900"/>
          <p14:tracePt t="204791" x="10809288" y="3767138"/>
          <p14:tracePt t="204830" x="10809288" y="3760788"/>
          <p14:tracePt t="204880" x="10818813" y="3760788"/>
          <p14:tracePt t="204892" x="10829925" y="3760788"/>
          <p14:tracePt t="204895" x="10841038" y="3778250"/>
          <p14:tracePt t="204912" x="10845800" y="3787775"/>
          <p14:tracePt t="204929" x="10863263" y="3810000"/>
          <p14:tracePt t="204945" x="10872788" y="3836988"/>
          <p14:tracePt t="204962" x="10895013" y="3852863"/>
          <p14:tracePt t="204979" x="10906125" y="3879850"/>
          <p14:tracePt t="204996" x="10922000" y="3902075"/>
          <p14:tracePt t="205012" x="10926763" y="3929063"/>
          <p14:tracePt t="205029" x="10937875" y="3951288"/>
          <p14:tracePt t="205046" x="10944225" y="3978275"/>
          <p14:tracePt t="205062" x="10948988" y="3994150"/>
          <p14:tracePt t="205079" x="10953750" y="4005263"/>
          <p14:tracePt t="205096" x="10960100" y="4032250"/>
          <p14:tracePt t="205112" x="10960100" y="4041775"/>
          <p14:tracePt t="205129" x="10960100" y="4052888"/>
          <p14:tracePt t="205178" x="10960100" y="4068763"/>
          <p14:tracePt t="205259" x="10964863" y="4075113"/>
          <p14:tracePt t="205365" x="10971213" y="4079875"/>
          <p14:tracePt t="205375" x="10971213" y="4086225"/>
          <p14:tracePt t="205381" x="10971213" y="4090988"/>
          <p14:tracePt t="205395" x="10971213" y="4117975"/>
          <p14:tracePt t="205412" x="10971213" y="4156075"/>
          <p14:tracePt t="205428" x="10971213" y="4248150"/>
          <p14:tracePt t="205445" x="10971213" y="4306888"/>
          <p14:tracePt t="205462" x="10960100" y="4383088"/>
          <p14:tracePt t="205479" x="10953750" y="4425950"/>
          <p14:tracePt t="205496" x="10948988" y="4468813"/>
          <p14:tracePt t="205513" x="10948988" y="4479925"/>
          <p14:tracePt t="205529" x="10948988" y="4491038"/>
          <p14:tracePt t="205545" x="10948988" y="4495800"/>
          <p14:tracePt t="205563" x="10948988" y="4502150"/>
          <p14:tracePt t="205578" x="10948988" y="4513263"/>
          <p14:tracePt t="205595" x="10948988" y="4518025"/>
          <p14:tracePt t="205612" x="10948988" y="4529138"/>
          <p14:tracePt t="205628" x="10948988" y="4533900"/>
          <p14:tracePt t="205645" x="10948988" y="4545013"/>
          <p14:tracePt t="205662" x="10948988" y="4560888"/>
          <p14:tracePt t="205679" x="10948988" y="4567238"/>
          <p14:tracePt t="205715" x="10948988" y="4572000"/>
          <p14:tracePt t="206385" x="10948988" y="4576763"/>
          <p14:tracePt t="206454" x="10944225" y="4576763"/>
          <p14:tracePt t="206466" x="10937875" y="4576763"/>
          <p14:tracePt t="206474" x="10933113" y="4576763"/>
          <p14:tracePt t="206484" x="10917238" y="4576763"/>
          <p14:tracePt t="206512" x="10906125" y="4560888"/>
          <p14:tracePt t="206546" x="10890250" y="4533900"/>
          <p14:tracePt t="206579" x="10883900" y="4502150"/>
          <p14:tracePt t="206595" x="10883900" y="4495800"/>
          <p14:tracePt t="206612" x="10883900" y="4486275"/>
          <p14:tracePt t="206629" x="10883900" y="4464050"/>
          <p14:tracePt t="206645" x="10883900" y="4448175"/>
          <p14:tracePt t="206662" x="10883900" y="4437063"/>
          <p14:tracePt t="206679" x="10883900" y="4425950"/>
          <p14:tracePt t="206695" x="10883900" y="4403725"/>
          <p14:tracePt t="206712" x="10883900" y="4387850"/>
          <p14:tracePt t="206729" x="10883900" y="4383088"/>
          <p14:tracePt t="206746" x="10883900" y="4367213"/>
          <p14:tracePt t="206762" x="10883900" y="4344988"/>
          <p14:tracePt t="206779" x="10883900" y="4313238"/>
          <p14:tracePt t="206796" x="10883900" y="4286250"/>
          <p14:tracePt t="206812" x="10883900" y="4264025"/>
          <p14:tracePt t="206829" x="10883900" y="4252913"/>
          <p14:tracePt t="206845" x="10883900" y="4241800"/>
          <p14:tracePt t="206862" x="10883900" y="4225925"/>
          <p14:tracePt t="206889" x="10883900" y="4221163"/>
          <p14:tracePt t="206899" x="10883900" y="4214813"/>
          <p14:tracePt t="206912" x="10883900" y="4210050"/>
          <p14:tracePt t="207004" x="10883900" y="4198938"/>
          <p14:tracePt t="207008" x="10890250" y="4194175"/>
          <p14:tracePt t="207032" x="10899775" y="4183063"/>
          <p14:tracePt t="207041" x="10899775" y="4176713"/>
          <p14:tracePt t="207049" x="10917238" y="4167188"/>
          <p14:tracePt t="207062" x="10926763" y="4144963"/>
          <p14:tracePt t="207079" x="10933113" y="4140200"/>
          <p14:tracePt t="207095" x="10948988" y="4122738"/>
          <p14:tracePt t="207112" x="10960100" y="4102100"/>
          <p14:tracePt t="207263" x="10953750" y="4106863"/>
          <p14:tracePt t="207278" x="10944225" y="4117975"/>
          <p14:tracePt t="207294" x="10933113" y="4122738"/>
          <p14:tracePt t="207308" x="10910888" y="4133850"/>
          <p14:tracePt t="207322" x="10906125" y="4133850"/>
          <p14:tracePt t="207354" x="10899775" y="4144963"/>
          <p14:tracePt t="207393" x="10895013" y="4144963"/>
          <p14:tracePt t="207399" x="10890250" y="4144963"/>
          <p14:tracePt t="207412" x="10879138" y="4144963"/>
          <p14:tracePt t="207429" x="10863263" y="4140200"/>
          <p14:tracePt t="207446" x="10841038" y="4095750"/>
          <p14:tracePt t="207462" x="10825163" y="4079875"/>
          <p14:tracePt t="207479" x="10825163" y="4052888"/>
          <p14:tracePt t="207495" x="10825163" y="4032250"/>
          <p14:tracePt t="207512" x="10825163" y="4014788"/>
          <p14:tracePt t="207529" x="10825163" y="3998913"/>
          <p14:tracePt t="207545" x="10825163" y="3994150"/>
          <p14:tracePt t="207562" x="10841038" y="3987800"/>
          <p14:tracePt t="207579" x="10863263" y="3983038"/>
          <p14:tracePt t="207595" x="10872788" y="3983038"/>
          <p14:tracePt t="207612" x="10917238" y="3978275"/>
          <p14:tracePt t="207629" x="10926763" y="3978275"/>
          <p14:tracePt t="207645" x="10948988" y="3978275"/>
          <p14:tracePt t="207662" x="10960100" y="3978275"/>
          <p14:tracePt t="207679" x="10971213" y="3978275"/>
          <p14:tracePt t="207713" x="10975975" y="3978275"/>
          <p14:tracePt t="207729" x="10987088" y="3978275"/>
          <p14:tracePt t="207746" x="10998200" y="3983038"/>
          <p14:tracePt t="207763" x="11007725" y="4005263"/>
          <p14:tracePt t="207791" x="11014075" y="4010025"/>
          <p14:tracePt t="207815" x="11018838" y="4014788"/>
          <p14:tracePt t="207832" x="11018838" y="4025900"/>
          <p14:tracePt t="207843" x="11025188" y="4032250"/>
          <p14:tracePt t="207853" x="11025188" y="4037013"/>
          <p14:tracePt t="207862" x="11025188" y="4048125"/>
          <p14:tracePt t="207948" x="11025188" y="4059238"/>
          <p14:tracePt t="208158" x="11025188" y="4064000"/>
          <p14:tracePt t="208163" x="11025188" y="4075113"/>
          <p14:tracePt t="208203" x="11018838" y="4079875"/>
          <p14:tracePt t="208250" x="11002963" y="4095750"/>
          <p14:tracePt t="208296" x="10998200" y="4102100"/>
          <p14:tracePt t="209128" x="10991850" y="4102100"/>
          <p14:tracePt t="209158" x="10980738" y="4102100"/>
          <p14:tracePt t="209244" x="10975975" y="4102100"/>
          <p14:tracePt t="209254" x="10971213" y="4102100"/>
          <p14:tracePt t="209264" x="10964863" y="4102100"/>
          <p14:tracePt t="209304" x="10960100" y="4102100"/>
          <p14:tracePt t="209317" x="10953750" y="4102100"/>
          <p14:tracePt t="209345" x="10948988" y="4102100"/>
          <p14:tracePt t="209414" x="10944225" y="4102100"/>
          <p14:tracePt t="209430" x="10937875" y="4102100"/>
          <p14:tracePt t="209541" x="10922000" y="4102100"/>
          <p14:tracePt t="209555" x="10917238" y="4102100"/>
          <p14:tracePt t="209566" x="10910888" y="4102100"/>
          <p14:tracePt t="209576" x="10906125" y="4102100"/>
          <p14:tracePt t="209582" x="10899775" y="4102100"/>
          <p14:tracePt t="209595" x="10890250" y="4102100"/>
          <p14:tracePt t="209612" x="10872788" y="4102100"/>
          <p14:tracePt t="209645" x="10856913" y="4102100"/>
          <p14:tracePt t="209689" x="10852150" y="4102100"/>
          <p14:tracePt t="209702" x="10841038" y="4102100"/>
          <p14:tracePt t="209738" x="10829925" y="4102100"/>
          <p14:tracePt t="210343" x="10825163" y="4102100"/>
          <p14:tracePt t="211104" x="10818813" y="4102100"/>
          <p14:tracePt t="211226" x="10814050" y="4106863"/>
          <p14:tracePt t="211270" x="10802938" y="4113213"/>
          <p14:tracePt t="211277" x="10798175" y="4113213"/>
          <p14:tracePt t="211295" x="10791825" y="4113213"/>
          <p14:tracePt t="211305" x="10787063" y="4113213"/>
          <p14:tracePt t="211326" x="10780713" y="4113213"/>
          <p14:tracePt t="211337" x="10771188" y="4113213"/>
          <p14:tracePt t="211362" x="10737850" y="4113213"/>
          <p14:tracePt t="211366" x="10726738" y="4113213"/>
          <p14:tracePt t="211395" x="10656888" y="4113213"/>
          <p14:tracePt t="211429" x="10555288" y="4106863"/>
          <p14:tracePt t="211446" x="10452100" y="4086225"/>
          <p14:tracePt t="211462" x="10328275" y="4052888"/>
          <p14:tracePt t="211479" x="10225088" y="4010025"/>
          <p14:tracePt t="211496" x="10067925" y="3967163"/>
          <p14:tracePt t="211513" x="9975850" y="3929063"/>
          <p14:tracePt t="211529" x="9748838" y="3821113"/>
          <p14:tracePt t="211546" x="9532938" y="3733800"/>
          <p14:tracePt t="211563" x="9274175" y="3636963"/>
          <p14:tracePt t="211579" x="8782050" y="3432175"/>
          <p14:tracePt t="211595" x="8431213" y="3328988"/>
          <p14:tracePt t="211612" x="7878763" y="3171825"/>
          <p14:tracePt t="211629" x="7485063" y="3086100"/>
          <p14:tracePt t="211645" x="6561138" y="2935288"/>
          <p14:tracePt t="211662" x="6242050" y="2935288"/>
          <p14:tracePt t="211679" x="5900738" y="2935288"/>
          <p14:tracePt t="211695" x="5338763" y="3005138"/>
          <p14:tracePt t="211712" x="5075238" y="3133725"/>
          <p14:tracePt t="211729" x="4864100" y="3306763"/>
          <p14:tracePt t="211746" x="4733925" y="3486150"/>
          <p14:tracePt t="211762" x="4567238" y="3890963"/>
          <p14:tracePt t="211779" x="4464050" y="4183063"/>
          <p14:tracePt t="211796" x="4356100" y="4495800"/>
          <p14:tracePt t="211812" x="4302125" y="4702175"/>
          <p14:tracePt t="211829" x="4275138" y="4837113"/>
          <p14:tracePt t="211846" x="4237038" y="5160963"/>
          <p14:tracePt t="211862" x="4232275" y="5248275"/>
          <p14:tracePt t="211879" x="4221163" y="5318125"/>
          <p14:tracePt t="211896" x="4176713" y="5468938"/>
          <p14:tracePt t="211912" x="4129088" y="5556250"/>
          <p14:tracePt t="211929" x="4052888" y="5664200"/>
          <p14:tracePt t="211945" x="3998913" y="5718175"/>
          <p14:tracePt t="211962" x="3917950" y="5792788"/>
          <p14:tracePt t="211979" x="3852863" y="5826125"/>
          <p14:tracePt t="211996" x="3794125" y="5853113"/>
          <p14:tracePt t="212013" x="3713163" y="5873750"/>
          <p14:tracePt t="212029" x="3636963" y="5895975"/>
          <p14:tracePt t="212046" x="3452813" y="5927725"/>
          <p14:tracePt t="212062" x="3248025" y="5938838"/>
          <p14:tracePt t="212079" x="3160713" y="5938838"/>
          <p14:tracePt t="212095" x="3097213" y="5938838"/>
          <p14:tracePt t="212112" x="3052763" y="5938838"/>
          <p14:tracePt t="212129" x="2955925" y="5938838"/>
          <p14:tracePt t="212145" x="2906713" y="5938838"/>
          <p14:tracePt t="212162" x="2852738" y="5938838"/>
          <p14:tracePt t="212179" x="2728913" y="5938838"/>
          <p14:tracePt t="212195" x="2670175" y="5938838"/>
          <p14:tracePt t="212212" x="2636838" y="5938838"/>
          <p14:tracePt t="212229" x="2616200" y="5938838"/>
          <p14:tracePt t="212246" x="2571750" y="5938838"/>
          <p14:tracePt t="212262" x="2528888" y="5938838"/>
          <p14:tracePt t="212279" x="2481263" y="5945188"/>
          <p14:tracePt t="212296" x="2420938" y="5949950"/>
          <p14:tracePt t="212313" x="2371725" y="5976938"/>
          <p14:tracePt t="212329" x="2259013" y="5999163"/>
          <p14:tracePt t="212346" x="2139950" y="6042025"/>
          <p14:tracePt t="212362" x="2032000" y="6046788"/>
          <p14:tracePt t="212369" x="1962150" y="6064250"/>
          <p14:tracePt t="212379" x="1908175" y="6080125"/>
          <p14:tracePt t="212395" x="1827213" y="6096000"/>
          <p14:tracePt t="212412" x="1674813" y="6145213"/>
          <p14:tracePt t="212429" x="1654175" y="6145213"/>
          <p14:tracePt t="212446" x="1636713" y="6145213"/>
          <p14:tracePt t="212462" x="1636713" y="6149975"/>
          <p14:tracePt t="212479" x="1631950" y="6149975"/>
          <p14:tracePt t="212565" x="1631950" y="6138863"/>
          <p14:tracePt t="212576" x="1647825" y="6127750"/>
          <p14:tracePt t="212584" x="1647825" y="6122988"/>
          <p14:tracePt t="212595" x="1654175" y="6122988"/>
          <p14:tracePt t="212612" x="1728788" y="6096000"/>
          <p14:tracePt t="212629" x="1773238" y="6084888"/>
          <p14:tracePt t="212645" x="1820863" y="6084888"/>
          <p14:tracePt t="212662" x="1955800" y="6069013"/>
          <p14:tracePt t="212679" x="2043113" y="6069013"/>
          <p14:tracePt t="212696" x="2151063" y="6069013"/>
          <p14:tracePt t="212712" x="2216150" y="6080125"/>
          <p14:tracePt t="212729" x="2290763" y="6107113"/>
          <p14:tracePt t="212746" x="2335213" y="6127750"/>
          <p14:tracePt t="212762" x="2382838" y="6138863"/>
          <p14:tracePt t="212779" x="2420938" y="6138863"/>
          <p14:tracePt t="212796" x="2443163" y="6145213"/>
          <p14:tracePt t="212812" x="2481263" y="6149975"/>
          <p14:tracePt t="212829" x="2513013" y="6149975"/>
          <p14:tracePt t="212845" x="2524125" y="6149975"/>
          <p14:tracePt t="212862" x="2540000" y="6149975"/>
          <p14:tracePt t="212867" x="2551113" y="6149975"/>
          <p14:tracePt t="212879" x="2555875" y="6149975"/>
          <p14:tracePt t="212896" x="2555875" y="6145213"/>
          <p14:tracePt t="213045" x="2535238" y="6145213"/>
          <p14:tracePt t="213056" x="2474913" y="6161088"/>
          <p14:tracePt t="213079" x="2362200" y="6161088"/>
          <p14:tracePt t="213095" x="2312988" y="6161088"/>
          <p14:tracePt t="213112" x="2193925" y="6161088"/>
          <p14:tracePt t="213129" x="2117725" y="6161088"/>
          <p14:tracePt t="213146" x="2032000" y="6161088"/>
          <p14:tracePt t="213162" x="1919288" y="6161088"/>
          <p14:tracePt t="213179" x="1854200" y="6161088"/>
          <p14:tracePt t="213195" x="1827213" y="6161088"/>
          <p14:tracePt t="213212" x="1773238" y="6149975"/>
          <p14:tracePt t="213229" x="1755775" y="6149975"/>
          <p14:tracePt t="213246" x="1739900" y="6145213"/>
          <p14:tracePt t="213263" x="1728788" y="6138863"/>
          <p14:tracePt t="213296" x="1724025" y="6134100"/>
          <p14:tracePt t="213327" x="1719263" y="6127750"/>
          <p14:tracePt t="213337" x="1719263" y="6122988"/>
          <p14:tracePt t="213351" x="1719263" y="6118225"/>
          <p14:tracePt t="213362" x="1719263" y="6107113"/>
          <p14:tracePt t="213379" x="1719263" y="6080125"/>
          <p14:tracePt t="213396" x="1739900" y="6069013"/>
          <p14:tracePt t="213412" x="1755775" y="6069013"/>
          <p14:tracePt t="213429" x="1766888" y="6057900"/>
          <p14:tracePt t="213445" x="1789113" y="6046788"/>
          <p14:tracePt t="213462" x="1800225" y="6046788"/>
          <p14:tracePt t="213479" x="1809750" y="6046788"/>
          <p14:tracePt t="213496" x="1816100" y="6042025"/>
          <p14:tracePt t="213512" x="1827213" y="6037263"/>
          <p14:tracePt t="213529" x="1831975" y="6037263"/>
          <p14:tracePt t="213546" x="1847850" y="6030913"/>
          <p14:tracePt t="213562" x="1874838" y="6030913"/>
          <p14:tracePt t="213579" x="1885950" y="6026150"/>
          <p14:tracePt t="213596" x="1901825" y="6026150"/>
          <p14:tracePt t="213612" x="1908175" y="6026150"/>
          <p14:tracePt t="213629" x="1924050" y="6026150"/>
          <p14:tracePt t="213646" x="1946275" y="6026150"/>
          <p14:tracePt t="213662" x="2005013" y="6026150"/>
          <p14:tracePt t="213679" x="2032000" y="6026150"/>
          <p14:tracePt t="213695" x="2063750" y="6026150"/>
          <p14:tracePt t="213713" x="2101850" y="6026150"/>
          <p14:tracePt t="213729" x="2117725" y="6026150"/>
          <p14:tracePt t="213746" x="2139950" y="6026150"/>
          <p14:tracePt t="213762" x="2155825" y="6026150"/>
          <p14:tracePt t="213779" x="2189163" y="6026150"/>
          <p14:tracePt t="213796" x="2232025" y="6026150"/>
          <p14:tracePt t="213812" x="2274888" y="6037263"/>
          <p14:tracePt t="213829" x="2308225" y="6046788"/>
          <p14:tracePt t="213845" x="2344738" y="6046788"/>
          <p14:tracePt t="213862" x="2371725" y="6057900"/>
          <p14:tracePt t="213866" x="2389188" y="6057900"/>
          <p14:tracePt t="213879" x="2405063" y="6064250"/>
          <p14:tracePt t="213895" x="2432050" y="6064250"/>
          <p14:tracePt t="213912" x="2474913" y="6073775"/>
          <p14:tracePt t="213929" x="2551113" y="6080125"/>
          <p14:tracePt t="213945" x="2593975" y="6100763"/>
          <p14:tracePt t="213962" x="2620963" y="6107113"/>
          <p14:tracePt t="213980" x="2659063" y="6111875"/>
          <p14:tracePt t="213996" x="2708275" y="6118225"/>
          <p14:tracePt t="214013" x="2751138" y="6122988"/>
          <p14:tracePt t="214029" x="2782888" y="6122988"/>
          <p14:tracePt t="214046" x="2805113" y="6122988"/>
          <p14:tracePt t="214062" x="2832100" y="6127750"/>
          <p14:tracePt t="214079" x="2859088" y="6127750"/>
          <p14:tracePt t="214095" x="2870200" y="6127750"/>
          <p14:tracePt t="214112" x="2874963" y="6134100"/>
          <p14:tracePt t="214129" x="2879725" y="6134100"/>
          <p14:tracePt t="214145" x="2890838" y="6134100"/>
          <p14:tracePt t="214162" x="2897188" y="6134100"/>
          <p14:tracePt t="214179" x="2906713" y="6138863"/>
          <p14:tracePt t="214196" x="2913063" y="6138863"/>
          <p14:tracePt t="214212" x="2917825" y="6138863"/>
          <p14:tracePt t="214229" x="2924175" y="6138863"/>
          <p14:tracePt t="214262" x="2928938" y="6138863"/>
          <p14:tracePt t="214279" x="2940050" y="6138863"/>
          <p14:tracePt t="214296" x="2951163" y="6138863"/>
          <p14:tracePt t="214313" x="2955925" y="6138863"/>
          <p14:tracePt t="214329" x="2967038" y="6138863"/>
          <p14:tracePt t="214345" x="2982913" y="6138863"/>
          <p14:tracePt t="214362" x="3005138" y="6134100"/>
          <p14:tracePt t="214379" x="3021013" y="6127750"/>
          <p14:tracePt t="214395" x="3032125" y="6122988"/>
          <p14:tracePt t="214412" x="3036888" y="6122988"/>
          <p14:tracePt t="214429" x="3052763" y="6118225"/>
          <p14:tracePt t="214445" x="3063875" y="6118225"/>
          <p14:tracePt t="214464" x="3086100" y="6118225"/>
          <p14:tracePt t="214479" x="3106738" y="6100763"/>
          <p14:tracePt t="214496" x="3124200" y="6096000"/>
          <p14:tracePt t="214512" x="3133725" y="6096000"/>
          <p14:tracePt t="214529" x="3151188" y="6084888"/>
          <p14:tracePt t="214546" x="3155950" y="6084888"/>
          <p14:tracePt t="214562" x="3160713" y="6080125"/>
          <p14:tracePt t="214579" x="3178175" y="6080125"/>
          <p14:tracePt t="214596" x="3182938" y="6073775"/>
          <p14:tracePt t="214612" x="3189288" y="6073775"/>
          <p14:tracePt t="214658" x="3194050" y="6069013"/>
          <p14:tracePt t="214679" x="3198813" y="6064250"/>
          <p14:tracePt t="214694" x="3205163" y="6064250"/>
          <p14:tracePt t="214703" x="3209925" y="6064250"/>
          <p14:tracePt t="214712" x="3209925" y="6057900"/>
          <p14:tracePt t="214731" x="3216275" y="6053138"/>
          <p14:tracePt t="214748" x="3221038" y="6046788"/>
          <p14:tracePt t="214770" x="3225800" y="6042025"/>
          <p14:tracePt t="214778" x="3236913" y="6042025"/>
          <p14:tracePt t="214795" x="3252788" y="6030913"/>
          <p14:tracePt t="214818" x="3259138" y="6030913"/>
          <p14:tracePt t="214829" x="3263900" y="6026150"/>
          <p14:tracePt t="215069" x="3263900" y="6015038"/>
          <p14:tracePt t="215086" x="3259138" y="6010275"/>
          <p14:tracePt t="215094" x="3252788" y="6010275"/>
          <p14:tracePt t="215102" x="3248025" y="6010275"/>
          <p14:tracePt t="215112" x="3236913" y="6010275"/>
          <p14:tracePt t="215129" x="3216275" y="6003925"/>
          <p14:tracePt t="215146" x="3167063" y="5992813"/>
          <p14:tracePt t="215162" x="3133725" y="5992813"/>
          <p14:tracePt t="215195" x="3124200" y="5992813"/>
          <p14:tracePt t="215331" x="3133725" y="5988050"/>
          <p14:tracePt t="215363" x="3144838" y="5988050"/>
          <p14:tracePt t="215373" x="3160713" y="5988050"/>
          <p14:tracePt t="215396" x="3171825" y="5983288"/>
          <p14:tracePt t="215412" x="3178175" y="5983288"/>
          <p14:tracePt t="215429" x="3194050" y="5976938"/>
          <p14:tracePt t="215445" x="3205163" y="5976938"/>
          <p14:tracePt t="215462" x="3216275" y="5976938"/>
          <p14:tracePt t="215479" x="3221038" y="5976938"/>
          <p14:tracePt t="215496" x="3236913" y="5976938"/>
          <p14:tracePt t="215512" x="3248025" y="5976938"/>
          <p14:tracePt t="215529" x="3252788" y="5976938"/>
          <p14:tracePt t="215546" x="3279775" y="5965825"/>
          <p14:tracePt t="215562" x="3302000" y="5965825"/>
          <p14:tracePt t="215579" x="3313113" y="5961063"/>
          <p14:tracePt t="215596" x="3333750" y="5961063"/>
          <p14:tracePt t="215612" x="3351213" y="5961063"/>
          <p14:tracePt t="215629" x="3355975" y="5961063"/>
          <p14:tracePt t="215662" x="3360738" y="5961063"/>
          <p14:tracePt t="215679" x="3367088" y="5961063"/>
          <p14:tracePt t="215696" x="3378200" y="5961063"/>
          <p14:tracePt t="215712" x="3382963" y="5961063"/>
          <p14:tracePt t="215729" x="3387725" y="5961063"/>
          <p14:tracePt t="215763" x="3394075" y="5961063"/>
          <p14:tracePt t="215779" x="3409950" y="5961063"/>
          <p14:tracePt t="215796" x="3421063" y="5961063"/>
          <p14:tracePt t="215812" x="3432175" y="5961063"/>
          <p14:tracePt t="215829" x="3436938" y="5961063"/>
          <p14:tracePt t="215846" x="3443288" y="5961063"/>
          <p14:tracePt t="215862" x="3448050" y="5961063"/>
          <p14:tracePt t="215879" x="3459163" y="5961063"/>
          <p14:tracePt t="215896" x="3470275" y="5961063"/>
          <p14:tracePt t="215912" x="3475038" y="5961063"/>
          <p14:tracePt t="215929" x="3490913" y="5961063"/>
          <p14:tracePt t="215945" x="3497263" y="5961063"/>
          <p14:tracePt t="215962" x="3513138" y="5961063"/>
          <p14:tracePt t="215979" x="3524250" y="5961063"/>
          <p14:tracePt t="215996" x="3533775" y="5961063"/>
          <p14:tracePt t="216029" x="3544888" y="5961063"/>
          <p14:tracePt t="216046" x="3567113" y="5961063"/>
          <p14:tracePt t="216062" x="3587750" y="5961063"/>
          <p14:tracePt t="216079" x="3614738" y="5961063"/>
          <p14:tracePt t="216095" x="3636963" y="5961063"/>
          <p14:tracePt t="216112" x="3686175" y="5961063"/>
          <p14:tracePt t="216129" x="3717925" y="5961063"/>
          <p14:tracePt t="216145" x="3767138" y="5961063"/>
          <p14:tracePt t="216162" x="3810000" y="5961063"/>
          <p14:tracePt t="216179" x="3836988" y="5961063"/>
          <p14:tracePt t="216196" x="3906838" y="5961063"/>
          <p14:tracePt t="216213" x="3929063" y="5961063"/>
          <p14:tracePt t="216229" x="3967163" y="5961063"/>
          <p14:tracePt t="216246" x="4025900" y="5961063"/>
          <p14:tracePt t="216262" x="4090988" y="5961063"/>
          <p14:tracePt t="216279" x="4133850" y="5961063"/>
          <p14:tracePt t="216296" x="4156075" y="5961063"/>
          <p14:tracePt t="216312" x="4210050" y="5961063"/>
          <p14:tracePt t="216329" x="4237038" y="5961063"/>
          <p14:tracePt t="216346" x="4279900" y="5961063"/>
          <p14:tracePt t="216362" x="4291013" y="5961063"/>
          <p14:tracePt t="216368" x="4306888" y="5961063"/>
          <p14:tracePt t="216379" x="4318000" y="5961063"/>
          <p14:tracePt t="216396" x="4349750" y="5961063"/>
          <p14:tracePt t="216413" x="4383088" y="5961063"/>
          <p14:tracePt t="216429" x="4403725" y="5961063"/>
          <p14:tracePt t="216445" x="4459288" y="5961063"/>
          <p14:tracePt t="216462" x="4468813" y="5961063"/>
          <p14:tracePt t="216480" x="4486275" y="5961063"/>
          <p14:tracePt t="216497" x="4502150" y="5961063"/>
          <p14:tracePt t="216513" x="4549775" y="5961063"/>
          <p14:tracePt t="216529" x="4594225" y="5961063"/>
          <p14:tracePt t="216546" x="4630738" y="5961063"/>
          <p14:tracePt t="216562" x="4675188" y="5961063"/>
          <p14:tracePt t="216579" x="4713288" y="5954713"/>
          <p14:tracePt t="216595" x="4783138" y="5954713"/>
          <p14:tracePt t="216612" x="4826000" y="5954713"/>
          <p14:tracePt t="216629" x="4868863" y="5949950"/>
          <p14:tracePt t="216646" x="4906963" y="5949950"/>
          <p14:tracePt t="216662" x="4933950" y="5945188"/>
          <p14:tracePt t="216679" x="4994275" y="5938838"/>
          <p14:tracePt t="216695" x="5030788" y="5938838"/>
          <p14:tracePt t="216713" x="5053013" y="5938838"/>
          <p14:tracePt t="216729" x="5080000" y="5938838"/>
          <p14:tracePt t="216746" x="5133975" y="5934075"/>
          <p14:tracePt t="216762" x="5176838" y="5934075"/>
          <p14:tracePt t="216779" x="5203825" y="5934075"/>
          <p14:tracePt t="216796" x="5280025" y="5922963"/>
          <p14:tracePt t="216812" x="5349875" y="5895975"/>
          <p14:tracePt t="216829" x="5419725" y="5891213"/>
          <p14:tracePt t="216845" x="5446713" y="5884863"/>
          <p14:tracePt t="216862" x="5457825" y="5880100"/>
          <p14:tracePt t="216868" x="5464175" y="5880100"/>
          <p14:tracePt t="216889" x="5468938" y="5880100"/>
          <p14:tracePt t="216906" x="5491163" y="5880100"/>
          <p14:tracePt t="216929" x="5507038" y="5873750"/>
          <p14:tracePt t="216945" x="5545138" y="5857875"/>
          <p14:tracePt t="216962" x="5588000" y="5853113"/>
          <p14:tracePt t="216979" x="5610225" y="5853113"/>
          <p14:tracePt t="216996" x="5657850" y="5853113"/>
          <p14:tracePt t="217012" x="5734050" y="5873750"/>
          <p14:tracePt t="217029" x="5826125" y="5891213"/>
          <p14:tracePt t="217046" x="5846763" y="5891213"/>
          <p14:tracePt t="217062" x="5868988" y="5891213"/>
          <p14:tracePt t="217409" x="5880100" y="5891213"/>
          <p14:tracePt t="217418" x="5900738" y="5891213"/>
          <p14:tracePt t="217429" x="5922963" y="5891213"/>
          <p14:tracePt t="217463" x="5961063" y="5891213"/>
          <p14:tracePt t="217480" x="5965825" y="5891213"/>
          <p14:tracePt t="217529" x="6010275" y="5907088"/>
          <p14:tracePt t="217562" x="6026150" y="5911850"/>
          <p14:tracePt t="217596" x="6030913" y="5911850"/>
          <p14:tracePt t="217612" x="6042025" y="5918200"/>
          <p14:tracePt t="217629" x="6064250" y="5918200"/>
          <p14:tracePt t="217646" x="6096000" y="5918200"/>
          <p14:tracePt t="217662" x="6154738" y="5922963"/>
          <p14:tracePt t="217679" x="6188075" y="5922963"/>
          <p14:tracePt t="217695" x="6199188" y="5922963"/>
          <p14:tracePt t="217714" x="6215063" y="5922963"/>
          <p14:tracePt t="217729" x="6226175" y="5922963"/>
          <p14:tracePt t="217746" x="6242050" y="5922963"/>
          <p14:tracePt t="217763" x="6257925" y="5922963"/>
          <p14:tracePt t="217779" x="6284913" y="5922963"/>
          <p14:tracePt t="217796" x="6307138" y="5922963"/>
          <p14:tracePt t="217812" x="6334125" y="5922963"/>
          <p14:tracePt t="217829" x="6361113" y="5922963"/>
          <p14:tracePt t="217845" x="6381750" y="5927725"/>
          <p14:tracePt t="217862" x="6408738" y="5934075"/>
          <p14:tracePt t="217867" x="6419850" y="5938838"/>
          <p14:tracePt t="217879" x="6430963" y="5938838"/>
          <p14:tracePt t="217896" x="6469063" y="5938838"/>
          <p14:tracePt t="217912" x="6500813" y="5945188"/>
          <p14:tracePt t="217929" x="6527800" y="5954713"/>
          <p14:tracePt t="217946" x="6572250" y="5965825"/>
          <p14:tracePt t="217962" x="6588125" y="5976938"/>
          <p14:tracePt t="217980" x="6608763" y="5983288"/>
          <p14:tracePt t="217996" x="6619875" y="5983288"/>
          <p14:tracePt t="218012" x="6626225" y="5983288"/>
          <p14:tracePt t="218030" x="6642100" y="5983288"/>
          <p14:tracePt t="218069" x="6646863" y="5983288"/>
          <p14:tracePt t="218110" x="6653213" y="5983288"/>
          <p14:tracePt t="218119" x="6657975" y="5983288"/>
          <p14:tracePt t="218198" x="6662738" y="5983288"/>
          <p14:tracePt t="218211" x="6669088" y="5983288"/>
          <p14:tracePt t="218301" x="6673850" y="5983288"/>
          <p14:tracePt t="218320" x="6680200" y="5983288"/>
          <p14:tracePt t="218506" x="6684963" y="5983288"/>
          <p14:tracePt t="218516" x="6689725" y="5983288"/>
          <p14:tracePt t="218522" x="6696075" y="5983288"/>
          <p14:tracePt t="218529" x="6700838" y="5983288"/>
          <p14:tracePt t="218546" x="6716713" y="5983288"/>
          <p14:tracePt t="218562" x="6754813" y="5983288"/>
          <p14:tracePt t="218579" x="6804025" y="5983288"/>
          <p14:tracePt t="218596" x="6858000" y="5983288"/>
          <p14:tracePt t="218629" x="7008813" y="5983288"/>
          <p14:tracePt t="218662" x="7181850" y="5983288"/>
          <p14:tracePt t="218696" x="7258050" y="5983288"/>
          <p14:tracePt t="218713" x="7280275" y="5983288"/>
          <p14:tracePt t="218730" x="7296150" y="5983288"/>
          <p14:tracePt t="218746" x="7334250" y="5976938"/>
          <p14:tracePt t="218762" x="7388225" y="5954713"/>
          <p14:tracePt t="218779" x="7435850" y="5949950"/>
          <p14:tracePt t="218796" x="7527925" y="5922963"/>
          <p14:tracePt t="218812" x="7593013" y="5907088"/>
          <p14:tracePt t="218829" x="7750175" y="5857875"/>
          <p14:tracePt t="218846" x="7862888" y="5842000"/>
          <p14:tracePt t="218862" x="7997825" y="5815013"/>
          <p14:tracePt t="218868" x="8074025" y="5810250"/>
          <p14:tracePt t="218879" x="8159750" y="5792788"/>
          <p14:tracePt t="218896" x="8296275" y="5756275"/>
          <p14:tracePt t="218912" x="8516938" y="5695950"/>
          <p14:tracePt t="218929" x="8820150" y="5626100"/>
          <p14:tracePt t="218945" x="9031288" y="5538788"/>
          <p14:tracePt t="218962" x="9213850" y="5484813"/>
          <p14:tracePt t="218979" x="9467850" y="5356225"/>
          <p14:tracePt t="218996" x="9620250" y="5237163"/>
          <p14:tracePt t="219012" x="9732963" y="5133975"/>
          <p14:tracePt t="219030" x="9944100" y="4949825"/>
          <p14:tracePt t="219046" x="10117138" y="4826000"/>
          <p14:tracePt t="219062" x="10290175" y="4695825"/>
          <p14:tracePt t="219079" x="10387013" y="4621213"/>
          <p14:tracePt t="219096" x="10436225" y="4567238"/>
          <p14:tracePt t="219112" x="10483850" y="4513263"/>
          <p14:tracePt t="219129" x="10521950" y="4486275"/>
          <p14:tracePt t="219146" x="10537825" y="4464050"/>
          <p14:tracePt t="219162" x="10548938" y="4459288"/>
          <p14:tracePt t="219196" x="10560050" y="4448175"/>
          <p14:tracePt t="219229" x="10560050" y="4437063"/>
          <p14:tracePt t="219246" x="10571163" y="4398963"/>
          <p14:tracePt t="219263" x="10571163" y="4371975"/>
          <p14:tracePt t="219279" x="10571163" y="4356100"/>
          <p14:tracePt t="219296" x="10571163" y="4344988"/>
          <p14:tracePt t="219346" x="10571163" y="4333875"/>
          <p14:tracePt t="219362" x="10571163" y="4322763"/>
          <p14:tracePt t="219372" x="10571163" y="4318000"/>
          <p14:tracePt t="219380" x="10575925" y="4302125"/>
          <p14:tracePt t="219396" x="10598150" y="4286250"/>
          <p14:tracePt t="219412" x="10614025" y="4259263"/>
          <p14:tracePt t="219429" x="10625138" y="4248150"/>
          <p14:tracePt t="219445" x="10641013" y="4232275"/>
          <p14:tracePt t="219462" x="10668000" y="4214813"/>
          <p14:tracePt t="219479" x="10737850" y="4183063"/>
          <p14:tracePt t="219496" x="10771188" y="4171950"/>
          <p14:tracePt t="219513" x="10814050" y="4160838"/>
          <p14:tracePt t="219529" x="10883900" y="4140200"/>
          <p14:tracePt t="219546" x="10922000" y="4140200"/>
          <p14:tracePt t="219562" x="10948988" y="4140200"/>
          <p14:tracePt t="219579" x="10964863" y="4140200"/>
          <p14:tracePt t="219596" x="10998200" y="4140200"/>
          <p14:tracePt t="219612" x="11018838" y="4133850"/>
          <p14:tracePt t="219630" x="11025188" y="4133850"/>
          <p14:tracePt t="219645" x="11041063" y="4129088"/>
          <p14:tracePt t="219663" x="11045825" y="4129088"/>
          <p14:tracePt t="219680" x="11090275" y="4129088"/>
          <p14:tracePt t="219696" x="11117263" y="4117975"/>
          <p14:tracePt t="219712" x="11149013" y="4117975"/>
          <p14:tracePt t="219731" x="11202988" y="4113213"/>
          <p14:tracePt t="219746" x="11207750" y="4106863"/>
          <p14:tracePt t="219902" x="11214100" y="4106863"/>
          <p14:tracePt t="219937" x="11214100" y="4117975"/>
          <p14:tracePt t="219946" x="11207750" y="4117975"/>
          <p14:tracePt t="219957" x="11191875" y="4117975"/>
          <p14:tracePt t="219970" x="11187113" y="4117975"/>
          <p14:tracePt t="219980" x="11171238" y="4117975"/>
          <p14:tracePt t="219996" x="11160125" y="4122738"/>
          <p14:tracePt t="220013" x="11137900" y="4122738"/>
          <p14:tracePt t="220029" x="11083925" y="4122738"/>
          <p14:tracePt t="220046" x="11072813" y="4122738"/>
          <p14:tracePt t="220441" x="11068050" y="4122738"/>
          <p14:tracePt t="220444" x="11063288" y="4122738"/>
          <p14:tracePt t="220454" x="11056938" y="4122738"/>
          <p14:tracePt t="220465" x="11052175" y="4129088"/>
          <p14:tracePt t="220496" x="11018838" y="4133850"/>
          <p14:tracePt t="220529" x="10980738" y="4171950"/>
          <p14:tracePt t="220562" x="10953750" y="4194175"/>
          <p14:tracePt t="220579" x="10948988" y="4225925"/>
          <p14:tracePt t="220596" x="10944225" y="4241800"/>
          <p14:tracePt t="220612" x="10937875" y="4275138"/>
          <p14:tracePt t="220629" x="10937875" y="4279900"/>
          <p14:tracePt t="220646" x="10937875" y="4295775"/>
          <p14:tracePt t="220663" x="10937875" y="4306888"/>
          <p14:tracePt t="220679" x="10926763" y="4322763"/>
          <p14:tracePt t="220696" x="10922000" y="4349750"/>
          <p14:tracePt t="220712" x="10910888" y="4394200"/>
          <p14:tracePt t="220730" x="10906125" y="4403725"/>
          <p14:tracePt t="220746" x="10899775" y="4414838"/>
          <p14:tracePt t="220762" x="10899775" y="4421188"/>
          <p14:tracePt t="220812" x="10899775" y="4430713"/>
          <p14:tracePt t="220837" x="10899775" y="4437063"/>
          <p14:tracePt t="220854" x="10899775" y="4441825"/>
          <p14:tracePt t="220862" x="10899775" y="4448175"/>
          <p14:tracePt t="220867" x="10899775" y="4452938"/>
          <p14:tracePt t="220879" x="10899775" y="4464050"/>
          <p14:tracePt t="220896" x="10899775" y="4468813"/>
          <p14:tracePt t="220912" x="10899775" y="4491038"/>
          <p14:tracePt t="220929" x="10895013" y="4495800"/>
          <p14:tracePt t="220953" x="10895013" y="4506913"/>
          <p14:tracePt t="220962" x="10890250" y="4513263"/>
          <p14:tracePt t="220980" x="10890250" y="4518025"/>
          <p14:tracePt t="220996" x="10890250" y="4540250"/>
          <p14:tracePt t="221012" x="10890250" y="4549775"/>
          <p14:tracePt t="221910" x="10890250" y="4556125"/>
          <p14:tracePt t="221921" x="10883900" y="4556125"/>
          <p14:tracePt t="221930" x="10879138" y="4556125"/>
          <p14:tracePt t="221946" x="10872788" y="4556125"/>
          <p14:tracePt t="221964" x="10863263" y="4560888"/>
          <p14:tracePt t="221979" x="10845800" y="4567238"/>
          <p14:tracePt t="221996" x="10841038" y="4567238"/>
          <p14:tracePt t="222334" x="10829925" y="4567238"/>
          <p14:tracePt t="222344" x="10825163" y="4567238"/>
          <p14:tracePt t="222349" x="10818813" y="4567238"/>
          <p14:tracePt t="222362" x="10798175" y="4567238"/>
          <p14:tracePt t="222379" x="10775950" y="4567238"/>
          <p14:tracePt t="222396" x="10748963" y="4567238"/>
          <p14:tracePt t="222412" x="10737850" y="4576763"/>
          <p14:tracePt t="222429" x="10733088" y="4576763"/>
          <p14:tracePt t="222721" x="10760075" y="4576763"/>
          <p14:tracePt t="222742" x="10764838" y="4576763"/>
          <p14:tracePt t="222751" x="10771188" y="4576763"/>
          <p14:tracePt t="222762" x="10780713" y="4572000"/>
          <p14:tracePt t="222777" x="10787063" y="4572000"/>
          <p14:tracePt t="222788" x="10791825" y="4572000"/>
          <p14:tracePt t="222814" x="10798175" y="4567238"/>
          <p14:tracePt t="222819" x="10802938" y="4567238"/>
          <p14:tracePt t="222834" x="10809288" y="4567238"/>
          <p14:tracePt t="222846" x="10818813" y="4567238"/>
          <p14:tracePt t="222862" x="10825163" y="4560888"/>
          <p14:tracePt t="222879" x="10836275" y="4560888"/>
          <p14:tracePt t="222896" x="10841038" y="4556125"/>
          <p14:tracePt t="222912" x="10852150" y="4549775"/>
          <p14:tracePt t="222955" x="10856913" y="4549775"/>
          <p14:tracePt t="222980" x="10863263" y="4549775"/>
          <p14:tracePt t="223041" x="10868025" y="4549775"/>
          <p14:tracePt t="223434" x="10872788" y="4549775"/>
          <p14:tracePt t="223437" x="10879138" y="4549775"/>
          <p14:tracePt t="223449" x="10883900" y="4549775"/>
          <p14:tracePt t="223484" x="10890250" y="4540250"/>
          <p14:tracePt t="223500" x="10895013" y="4533900"/>
          <p14:tracePt t="223606" x="10899775" y="4529138"/>
          <p14:tracePt t="223610" x="10899775" y="4522788"/>
          <p14:tracePt t="223627" x="10899775" y="4518025"/>
          <p14:tracePt t="223636" x="10899775" y="4513263"/>
          <p14:tracePt t="223646" x="10899775" y="4506913"/>
          <p14:tracePt t="223662" x="10895013" y="4495800"/>
          <p14:tracePt t="223710" x="10890250" y="4491038"/>
          <p14:tracePt t="223725" x="10879138" y="4479925"/>
          <p14:tracePt t="223746" x="10868025" y="4468813"/>
          <p14:tracePt t="223766" x="10845800" y="4468813"/>
          <p14:tracePt t="223784" x="10814050" y="4468813"/>
          <p14:tracePt t="223797" x="10791825" y="4468813"/>
          <p14:tracePt t="223813" x="10760075" y="4468813"/>
          <p14:tracePt t="223829" x="10726738" y="4468813"/>
          <p14:tracePt t="223846" x="10710863" y="4468813"/>
          <p14:tracePt t="223862" x="10706100" y="4468813"/>
          <p14:tracePt t="224120" x="10699750" y="4464050"/>
          <p14:tracePt t="224150" x="10694988" y="4459288"/>
          <p14:tracePt t="224171" x="10690225" y="4448175"/>
          <p14:tracePt t="224184" x="10690225" y="4441825"/>
          <p14:tracePt t="224196" x="10683875" y="4437063"/>
          <p14:tracePt t="224216" x="10683875" y="4430713"/>
          <p14:tracePt t="224236" x="10683875" y="4425950"/>
          <p14:tracePt t="224246" x="10679113" y="4421188"/>
          <p14:tracePt t="224257" x="10672763" y="4414838"/>
          <p14:tracePt t="224269" x="10672763" y="4403725"/>
          <p14:tracePt t="224280" x="10668000" y="4398963"/>
          <p14:tracePt t="224296" x="10656888" y="4394200"/>
          <p14:tracePt t="224312" x="10645775" y="4387850"/>
          <p14:tracePt t="224329" x="10636250" y="4383088"/>
          <p14:tracePt t="224346" x="10629900" y="4376738"/>
          <p14:tracePt t="224362" x="10618788" y="4371975"/>
          <p14:tracePt t="224367" x="10614025" y="4371975"/>
          <p14:tracePt t="224379" x="10598150" y="4356100"/>
          <p14:tracePt t="224396" x="10555288" y="4349750"/>
          <p14:tracePt t="224412" x="10506075" y="4329113"/>
          <p14:tracePt t="224430" x="10456863" y="4302125"/>
          <p14:tracePt t="224446" x="10355263" y="4264025"/>
          <p14:tracePt t="224463" x="10202863" y="4210050"/>
          <p14:tracePt t="224481" x="10009188" y="4133850"/>
          <p14:tracePt t="224496" x="9874250" y="4102100"/>
          <p14:tracePt t="224513" x="9674225" y="4041775"/>
          <p14:tracePt t="224529" x="9467850" y="3978275"/>
          <p14:tracePt t="224546" x="9290050" y="3940175"/>
          <p14:tracePt t="224563" x="8901113" y="3848100"/>
          <p14:tracePt t="224579" x="8631238" y="3783013"/>
          <p14:tracePt t="224596" x="8339138" y="3724275"/>
          <p14:tracePt t="224612" x="8058150" y="3663950"/>
          <p14:tracePt t="224629" x="7847013" y="3641725"/>
          <p14:tracePt t="224646" x="7327900" y="3609975"/>
          <p14:tracePt t="224662" x="7154863" y="3609975"/>
          <p14:tracePt t="224679" x="6977063" y="3609975"/>
          <p14:tracePt t="224696" x="6808788" y="3609975"/>
          <p14:tracePt t="224712" x="6523038" y="3717925"/>
          <p14:tracePt t="224730" x="6350000" y="3836988"/>
          <p14:tracePt t="224746" x="6253163" y="3917950"/>
          <p14:tracePt t="224765" x="6096000" y="4090988"/>
          <p14:tracePt t="224779" x="6015038" y="4241800"/>
          <p14:tracePt t="224796" x="5961063" y="4410075"/>
          <p14:tracePt t="224812" x="5934075" y="4545013"/>
          <p14:tracePt t="224829" x="5927725" y="4637088"/>
          <p14:tracePt t="224846" x="5927725" y="4783138"/>
          <p14:tracePt t="224863" x="5927725" y="4902200"/>
          <p14:tracePt t="224867" x="5927725" y="4929188"/>
          <p14:tracePt t="224879" x="5927725" y="5003800"/>
          <p14:tracePt t="224896" x="5945188" y="5118100"/>
          <p14:tracePt t="224913" x="5961063" y="5214938"/>
          <p14:tracePt t="224929" x="5965825" y="5275263"/>
          <p14:tracePt t="224946" x="5992813" y="5372100"/>
          <p14:tracePt t="224963" x="6003925" y="5426075"/>
          <p14:tracePt t="224981" x="6015038" y="5484813"/>
          <p14:tracePt t="224996" x="6026150" y="5511800"/>
          <p14:tracePt t="225013" x="6030913" y="5518150"/>
          <p14:tracePt t="225330" x="6042025" y="5529263"/>
          <p14:tracePt t="225338" x="6057900" y="5522913"/>
          <p14:tracePt t="225346" x="6100763" y="5502275"/>
          <p14:tracePt t="225362" x="6192838" y="5387975"/>
          <p14:tracePt t="225366" x="6215063" y="5372100"/>
          <p14:tracePt t="225396" x="6284913" y="53070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NSB affect the </a:t>
            </a:r>
            <a:r>
              <a:rPr lang="en-US" dirty="0" err="1"/>
              <a:t>biosensing</a:t>
            </a:r>
            <a:r>
              <a:rPr lang="en-US" dirty="0"/>
              <a:t>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Limit of detection is the concentration at which the signal equals the limit-of-blank</a:t>
            </a:r>
          </a:p>
          <a:p>
            <a:r>
              <a:rPr lang="en-US" dirty="0" smtClean="0"/>
              <a:t>Limit-of-blank=S</a:t>
            </a:r>
            <a:r>
              <a:rPr lang="en-US" baseline="-25000" dirty="0" smtClean="0"/>
              <a:t>0</a:t>
            </a:r>
            <a:r>
              <a:rPr lang="en-US" dirty="0" smtClean="0"/>
              <a:t>+stdv of S</a:t>
            </a:r>
            <a:r>
              <a:rPr lang="en-US" baseline="-25000" dirty="0" smtClean="0"/>
              <a:t>0</a:t>
            </a:r>
          </a:p>
          <a:p>
            <a:r>
              <a:rPr lang="en-US" dirty="0" smtClean="0"/>
              <a:t>Sensitivity=TP/(TP+FN)</a:t>
            </a:r>
          </a:p>
          <a:p>
            <a:r>
              <a:rPr lang="en-US" dirty="0" smtClean="0"/>
              <a:t>Specificity=TN/(TN+FP)</a:t>
            </a:r>
          </a:p>
          <a:p>
            <a:r>
              <a:rPr lang="en-US" dirty="0" smtClean="0"/>
              <a:t>TP: true positive, TN: true negative, FP: false positive, FN: false negative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46" y="2715353"/>
            <a:ext cx="5023108" cy="2571882"/>
          </a:xfrm>
        </p:spPr>
      </p:pic>
      <p:sp>
        <p:nvSpPr>
          <p:cNvPr id="5" name="Rectangle 4"/>
          <p:cNvSpPr/>
          <p:nvPr/>
        </p:nvSpPr>
        <p:spPr>
          <a:xfrm>
            <a:off x="8188751" y="6277838"/>
            <a:ext cx="2960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latin typeface="AdvOT65f8a23b.I"/>
              </a:rPr>
              <a:t>Chem. Rev. </a:t>
            </a:r>
            <a:r>
              <a:rPr lang="de-DE" sz="1400" dirty="0">
                <a:latin typeface="AdvOT46dcae81"/>
              </a:rPr>
              <a:t>2021, 121, 8095</a:t>
            </a:r>
            <a:r>
              <a:rPr lang="de-DE" sz="1400" dirty="0">
                <a:latin typeface="AdvOT8608a8d1+22"/>
              </a:rPr>
              <a:t>−</a:t>
            </a:r>
            <a:r>
              <a:rPr lang="de-DE" sz="1400" dirty="0">
                <a:latin typeface="AdvOT46dcae81"/>
              </a:rPr>
              <a:t>8160</a:t>
            </a:r>
            <a:endParaRPr lang="en-US" sz="1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491"/>
    </mc:Choice>
    <mc:Fallback xmlns="">
      <p:transition spd="slow" advTm="271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7" x="6291263" y="5307013"/>
          <p14:tracePt t="1338" x="6291263" y="5302250"/>
          <p14:tracePt t="1355" x="6284913" y="5291138"/>
          <p14:tracePt t="1364" x="6284913" y="5284788"/>
          <p14:tracePt t="1379" x="6284913" y="5280025"/>
          <p14:tracePt t="1390" x="6284913" y="5268913"/>
          <p14:tracePt t="1402" x="6284913" y="5264150"/>
          <p14:tracePt t="1531" x="6296025" y="5264150"/>
          <p14:tracePt t="1541" x="6300788" y="5264150"/>
          <p14:tracePt t="1557" x="6307138" y="5264150"/>
          <p14:tracePt t="1568" x="6338888" y="5253038"/>
          <p14:tracePt t="1585" x="6354763" y="5241925"/>
          <p14:tracePt t="1602" x="6361113" y="5241925"/>
          <p14:tracePt t="1618" x="6392863" y="5230813"/>
          <p14:tracePt t="1635" x="6435725" y="5221288"/>
          <p14:tracePt t="1652" x="6480175" y="5221288"/>
          <p14:tracePt t="1668" x="6491288" y="5221288"/>
          <p14:tracePt t="1685" x="6500813" y="5221288"/>
          <p14:tracePt t="1702" x="6523038" y="5221288"/>
          <p14:tracePt t="1719" x="6561138" y="5221288"/>
          <p14:tracePt t="1735" x="6626225" y="5210175"/>
          <p14:tracePt t="1752" x="6723063" y="5172075"/>
          <p14:tracePt t="1768" x="6853238" y="5118100"/>
          <p14:tracePt t="1786" x="6977063" y="5064125"/>
          <p14:tracePt t="1802" x="7019925" y="5030788"/>
          <p14:tracePt t="1818" x="7080250" y="5010150"/>
          <p14:tracePt t="1823" x="7150100" y="4967288"/>
          <p14:tracePt t="1836" x="7188200" y="4938713"/>
          <p14:tracePt t="1852" x="7258050" y="4868863"/>
          <p14:tracePt t="1868" x="7343775" y="4767263"/>
          <p14:tracePt t="1886" x="7424738" y="4652963"/>
          <p14:tracePt t="1902" x="7435850" y="4630738"/>
          <p14:tracePt t="1919" x="7523163" y="4506913"/>
          <p14:tracePt t="1935" x="7581900" y="4398963"/>
          <p14:tracePt t="1952" x="7631113" y="4291013"/>
          <p14:tracePt t="1969" x="7678738" y="4176713"/>
          <p14:tracePt t="1985" x="7732713" y="4041775"/>
          <p14:tracePt t="2002" x="7788275" y="3944938"/>
          <p14:tracePt t="2019" x="7820025" y="3895725"/>
          <p14:tracePt t="2035" x="7858125" y="3832225"/>
          <p14:tracePt t="2052" x="7878763" y="3787775"/>
          <p14:tracePt t="2068" x="7900988" y="3751263"/>
          <p14:tracePt t="2085" x="7916863" y="3717925"/>
          <p14:tracePt t="2102" x="7923213" y="3713163"/>
          <p14:tracePt t="2118" x="7939088" y="3663950"/>
          <p14:tracePt t="2136" x="7954963" y="3614738"/>
          <p14:tracePt t="2152" x="7966075" y="3587750"/>
          <p14:tracePt t="2171" x="7977188" y="3540125"/>
          <p14:tracePt t="2187" x="7981950" y="3517900"/>
          <p14:tracePt t="2202" x="7981950" y="3486150"/>
          <p14:tracePt t="2219" x="7981950" y="3470275"/>
          <p14:tracePt t="2235" x="7981950" y="3448050"/>
          <p14:tracePt t="2252" x="7981950" y="3414713"/>
          <p14:tracePt t="2269" x="7981950" y="3394075"/>
          <p14:tracePt t="2285" x="7981950" y="3367088"/>
          <p14:tracePt t="2302" x="7981950" y="3328988"/>
          <p14:tracePt t="2318" x="7981950" y="3306763"/>
          <p14:tracePt t="2324" x="7977188" y="3275013"/>
          <p14:tracePt t="2336" x="7970838" y="3236913"/>
          <p14:tracePt t="2352" x="7939088" y="3182938"/>
          <p14:tracePt t="2368" x="7900988" y="3097213"/>
          <p14:tracePt t="2385" x="7889875" y="3070225"/>
          <p14:tracePt t="2402" x="7842250" y="2951163"/>
          <p14:tracePt t="2419" x="7815263" y="2901950"/>
          <p14:tracePt t="2436" x="7761288" y="2809875"/>
          <p14:tracePt t="2452" x="7700963" y="2735263"/>
          <p14:tracePt t="2469" x="7615238" y="2652713"/>
          <p14:tracePt t="2485" x="7534275" y="2582863"/>
          <p14:tracePt t="2502" x="7478713" y="2540000"/>
          <p14:tracePt t="2518" x="7392988" y="2486025"/>
          <p14:tracePt t="2535" x="7296150" y="2443163"/>
          <p14:tracePt t="2552" x="7150100" y="2405063"/>
          <p14:tracePt t="2568" x="6970713" y="2335213"/>
          <p14:tracePt t="2585" x="6907213" y="2308225"/>
          <p14:tracePt t="2602" x="6738938" y="2281238"/>
          <p14:tracePt t="2618" x="6500813" y="2209800"/>
          <p14:tracePt t="2635" x="6338888" y="2173288"/>
          <p14:tracePt t="2652" x="6161088" y="2144713"/>
          <p14:tracePt t="2668" x="6080125" y="2135188"/>
          <p14:tracePt t="2685" x="5745163" y="2090738"/>
          <p14:tracePt t="2703" x="5646738" y="2090738"/>
          <p14:tracePt t="2719" x="5446713" y="2070100"/>
          <p14:tracePt t="2735" x="5264150" y="2054225"/>
          <p14:tracePt t="2752" x="5057775" y="2054225"/>
          <p14:tracePt t="2769" x="4956175" y="2054225"/>
          <p14:tracePt t="2785" x="4891088" y="2054225"/>
          <p14:tracePt t="2802" x="4787900" y="2074863"/>
          <p14:tracePt t="2819" x="4691063" y="2151063"/>
          <p14:tracePt t="2823" x="4625975" y="2205038"/>
          <p14:tracePt t="2836" x="4540250" y="2297113"/>
          <p14:tracePt t="2852" x="4468813" y="2409825"/>
          <p14:tracePt t="2868" x="4437063" y="2490788"/>
          <p14:tracePt t="2886" x="4349750" y="2717800"/>
          <p14:tracePt t="2902" x="4344988" y="2735263"/>
          <p14:tracePt t="2918" x="4313238" y="2901950"/>
          <p14:tracePt t="2935" x="4291013" y="2989263"/>
          <p14:tracePt t="2952" x="4275138" y="3025775"/>
          <p14:tracePt t="2969" x="4264025" y="3043238"/>
          <p14:tracePt t="3005" x="4259263" y="3043238"/>
          <p14:tracePt t="9325" x="6327775" y="3248025"/>
          <p14:tracePt t="9332" x="6354763" y="3252788"/>
          <p14:tracePt t="9339" x="6442075" y="3270250"/>
          <p14:tracePt t="9352" x="6653213" y="3324225"/>
          <p14:tracePt t="9369" x="6858000" y="3405188"/>
          <p14:tracePt t="9385" x="6977063" y="3463925"/>
          <p14:tracePt t="9402" x="7593013" y="3663950"/>
          <p14:tracePt t="9435" x="7932738" y="3733800"/>
          <p14:tracePt t="9468" x="8128000" y="3778250"/>
          <p14:tracePt t="9502" x="8382000" y="3859213"/>
          <p14:tracePt t="9519" x="8539163" y="3895725"/>
          <p14:tracePt t="9535" x="8667750" y="3933825"/>
          <p14:tracePt t="9552" x="8840788" y="4059238"/>
          <p14:tracePt t="9569" x="9074150" y="4268788"/>
          <p14:tracePt t="9585" x="9186863" y="4383088"/>
          <p14:tracePt t="9602" x="9505950" y="4702175"/>
          <p14:tracePt t="9618" x="9748838" y="5010150"/>
          <p14:tracePt t="9635" x="9798050" y="5133975"/>
          <p14:tracePt t="9652" x="9820275" y="5203825"/>
          <p14:tracePt t="9668" x="9820275" y="5221288"/>
          <p14:tracePt t="9686" x="9820275" y="5241925"/>
          <p14:tracePt t="9706" x="9820275" y="5248275"/>
          <p14:tracePt t="9718" x="9809163" y="5248275"/>
          <p14:tracePt t="9735" x="9764713" y="5237163"/>
          <p14:tracePt t="9752" x="9678988" y="5160963"/>
          <p14:tracePt t="9769" x="9598025" y="5080000"/>
          <p14:tracePt t="9785" x="9555163" y="5048250"/>
          <p14:tracePt t="9802" x="9478963" y="4976813"/>
          <p14:tracePt t="9819" x="9398000" y="4902200"/>
          <p14:tracePt t="9824" x="9371013" y="4875213"/>
          <p14:tracePt t="9836" x="9344025" y="4814888"/>
          <p14:tracePt t="9852" x="9263063" y="4722813"/>
          <p14:tracePt t="9869" x="9224963" y="4664075"/>
          <p14:tracePt t="9886" x="8943975" y="4441825"/>
          <p14:tracePt t="9902" x="8847138" y="4398963"/>
          <p14:tracePt t="9921" x="8743950" y="4349750"/>
          <p14:tracePt t="9935" x="8678863" y="4329113"/>
          <p14:tracePt t="9952" x="8631238" y="4313238"/>
          <p14:tracePt t="9969" x="8597900" y="4313238"/>
          <p14:tracePt t="9985" x="8577263" y="4313238"/>
          <p14:tracePt t="10002" x="8505825" y="4313238"/>
          <p14:tracePt t="10019" x="8404225" y="4295775"/>
          <p14:tracePt t="10035" x="8251825" y="4259263"/>
          <p14:tracePt t="10052" x="8150225" y="4221163"/>
          <p14:tracePt t="10069" x="8139113" y="4221163"/>
          <p14:tracePt t="10085" x="8085138" y="4221163"/>
          <p14:tracePt t="10102" x="8035925" y="4205288"/>
          <p14:tracePt t="10118" x="7885113" y="4133850"/>
          <p14:tracePt t="10135" x="7766050" y="4068763"/>
          <p14:tracePt t="10152" x="7673975" y="4021138"/>
          <p14:tracePt t="10171" x="7642225" y="3987800"/>
          <p14:tracePt t="10186" x="7642225" y="3971925"/>
          <p14:tracePt t="10202" x="7642225" y="3956050"/>
          <p14:tracePt t="10219" x="7624763" y="3922713"/>
          <p14:tracePt t="10235" x="7593013" y="3886200"/>
          <p14:tracePt t="10252" x="7543800" y="3825875"/>
          <p14:tracePt t="10269" x="7516813" y="3798888"/>
          <p14:tracePt t="10285" x="7496175" y="3794125"/>
          <p14:tracePt t="10302" x="7478713" y="3787775"/>
          <p14:tracePt t="10318" x="7442200" y="3783013"/>
          <p14:tracePt t="10323" x="7435850" y="3783013"/>
          <p14:tracePt t="10335" x="7381875" y="3778250"/>
          <p14:tracePt t="10352" x="7316788" y="3778250"/>
          <p14:tracePt t="10369" x="7258050" y="3778250"/>
          <p14:tracePt t="10386" x="7035800" y="3778250"/>
          <p14:tracePt t="10402" x="6938963" y="3794125"/>
          <p14:tracePt t="10419" x="6808788" y="3836988"/>
          <p14:tracePt t="10436" x="6700838" y="3859213"/>
          <p14:tracePt t="10453" x="6642100" y="3886200"/>
          <p14:tracePt t="10469" x="6615113" y="3895725"/>
          <p14:tracePt t="10485" x="6599238" y="3902075"/>
          <p14:tracePt t="10503" x="6572250" y="3913188"/>
          <p14:tracePt t="10519" x="6565900" y="3913188"/>
          <p14:tracePt t="10535" x="6561138" y="3913188"/>
          <p14:tracePt t="10569" x="6550025" y="3913188"/>
          <p14:tracePt t="10611" x="6538913" y="3913188"/>
          <p14:tracePt t="10628" x="6527800" y="3913188"/>
          <p14:tracePt t="10636" x="6523038" y="3913188"/>
          <p14:tracePt t="10648" x="6511925" y="3913188"/>
          <p14:tracePt t="10657" x="6507163" y="3913188"/>
          <p14:tracePt t="10669" x="6500813" y="3913188"/>
          <p14:tracePt t="10726" x="6507163" y="3913188"/>
          <p14:tracePt t="10738" x="6523038" y="3906838"/>
          <p14:tracePt t="10742" x="6545263" y="3906838"/>
          <p14:tracePt t="10754" x="6588125" y="3902075"/>
          <p14:tracePt t="10769" x="6608763" y="3902075"/>
          <p14:tracePt t="10785" x="6657975" y="3902075"/>
          <p14:tracePt t="10802" x="6696075" y="3902075"/>
          <p14:tracePt t="10819" x="6734175" y="3902075"/>
          <p14:tracePt t="10824" x="6745288" y="3902075"/>
          <p14:tracePt t="10836" x="6777038" y="3902075"/>
          <p14:tracePt t="10852" x="6799263" y="3902075"/>
          <p14:tracePt t="10869" x="6826250" y="3902075"/>
          <p14:tracePt t="10886" x="6853238" y="3902075"/>
          <p14:tracePt t="10902" x="6880225" y="3902075"/>
          <p14:tracePt t="10919" x="6916738" y="3902075"/>
          <p14:tracePt t="10937" x="6988175" y="3886200"/>
          <p14:tracePt t="10952" x="7019925" y="3875088"/>
          <p14:tracePt t="10969" x="7058025" y="3863975"/>
          <p14:tracePt t="10985" x="7100888" y="3859213"/>
          <p14:tracePt t="11003" x="7154863" y="3848100"/>
          <p14:tracePt t="11019" x="7219950" y="3832225"/>
          <p14:tracePt t="11035" x="7273925" y="3821113"/>
          <p14:tracePt t="11052" x="7300913" y="3821113"/>
          <p14:tracePt t="11069" x="7350125" y="3814763"/>
          <p14:tracePt t="11085" x="7388225" y="3810000"/>
          <p14:tracePt t="11102" x="7458075" y="3805238"/>
          <p14:tracePt t="11119" x="7489825" y="3805238"/>
          <p14:tracePt t="11135" x="7512050" y="3798888"/>
          <p14:tracePt t="11152" x="7550150" y="3798888"/>
          <p14:tracePt t="11169" x="7593013" y="3798888"/>
          <p14:tracePt t="11186" x="7615238" y="3798888"/>
          <p14:tracePt t="11202" x="7624763" y="3794125"/>
          <p14:tracePt t="11219" x="7642225" y="3794125"/>
          <p14:tracePt t="11235" x="7658100" y="3794125"/>
          <p14:tracePt t="11252" x="7673975" y="3794125"/>
          <p14:tracePt t="11269" x="7700963" y="3794125"/>
          <p14:tracePt t="11285" x="7727950" y="3794125"/>
          <p14:tracePt t="11302" x="7766050" y="3794125"/>
          <p14:tracePt t="11319" x="7788275" y="3794125"/>
          <p14:tracePt t="11324" x="7797800" y="3794125"/>
          <p14:tracePt t="11335" x="7808913" y="3794125"/>
          <p14:tracePt t="11352" x="7824788" y="3794125"/>
          <p14:tracePt t="11369" x="7858125" y="3783013"/>
          <p14:tracePt t="11385" x="7874000" y="3783013"/>
          <p14:tracePt t="11403" x="7878763" y="3783013"/>
          <p14:tracePt t="11419" x="7885113" y="3783013"/>
          <p14:tracePt t="11436" x="7916863" y="3783013"/>
          <p14:tracePt t="11452" x="7932738" y="3778250"/>
          <p14:tracePt t="11469" x="7950200" y="3771900"/>
          <p14:tracePt t="11485" x="7966075" y="3771900"/>
          <p14:tracePt t="11502" x="7997825" y="3767138"/>
          <p14:tracePt t="11519" x="8020050" y="3767138"/>
          <p14:tracePt t="11535" x="8035925" y="3767138"/>
          <p14:tracePt t="11552" x="8062913" y="3760788"/>
          <p14:tracePt t="11569" x="8074025" y="3760788"/>
          <p14:tracePt t="11585" x="8105775" y="3756025"/>
          <p14:tracePt t="11602" x="8139113" y="3751263"/>
          <p14:tracePt t="11619" x="8150225" y="3744913"/>
          <p14:tracePt t="11635" x="8166100" y="3729038"/>
          <p14:tracePt t="11652" x="8177213" y="3729038"/>
          <p14:tracePt t="11671" x="8181975" y="3729038"/>
          <p14:tracePt t="11707" x="8193088" y="3729038"/>
          <p14:tracePt t="12318" x="8186738" y="3751263"/>
          <p14:tracePt t="12327" x="8181975" y="3760788"/>
          <p14:tracePt t="12336" x="8181975" y="3778250"/>
          <p14:tracePt t="12352" x="8139113" y="3895725"/>
          <p14:tracePt t="12369" x="8031163" y="4129088"/>
          <p14:tracePt t="12385" x="7900988" y="4333875"/>
          <p14:tracePt t="12402" x="7847013" y="4425950"/>
          <p14:tracePt t="12421" x="7642225" y="4695825"/>
          <p14:tracePt t="12452" x="7527925" y="4837113"/>
          <p14:tracePt t="12485" x="7435850" y="4895850"/>
          <p14:tracePt t="12519" x="7408863" y="4902200"/>
          <p14:tracePt t="12535" x="7381875" y="4906963"/>
          <p14:tracePt t="12552" x="7361238" y="4922838"/>
          <p14:tracePt t="12569" x="7327900" y="4938713"/>
          <p14:tracePt t="12585" x="7285038" y="4956175"/>
          <p14:tracePt t="12602" x="7262813" y="4972050"/>
          <p14:tracePt t="12619" x="7208838" y="5003800"/>
          <p14:tracePt t="12636" x="7035800" y="5138738"/>
          <p14:tracePt t="12652" x="6927850" y="5241925"/>
          <p14:tracePt t="12669" x="6831013" y="5356225"/>
          <p14:tracePt t="12686" x="6777038" y="5457825"/>
          <p14:tracePt t="12703" x="6765925" y="5491163"/>
          <p14:tracePt t="12719" x="6765925" y="5495925"/>
          <p14:tracePt t="12753" x="6765925" y="5507038"/>
          <p14:tracePt t="12769" x="6799263" y="5507038"/>
          <p14:tracePt t="12785" x="6846888" y="5507038"/>
          <p14:tracePt t="12802" x="6884988" y="5507038"/>
          <p14:tracePt t="12819" x="6950075" y="5495925"/>
          <p14:tracePt t="12824" x="7015163" y="5464175"/>
          <p14:tracePt t="12835" x="7035800" y="5453063"/>
          <p14:tracePt t="12852" x="7127875" y="5414963"/>
          <p14:tracePt t="12869" x="7224713" y="5392738"/>
          <p14:tracePt t="12885" x="7258050" y="5392738"/>
          <p14:tracePt t="12902" x="7354888" y="5383213"/>
          <p14:tracePt t="12919" x="7500938" y="5383213"/>
          <p14:tracePt t="12936" x="7646988" y="5392738"/>
          <p14:tracePt t="12952" x="7797800" y="5453063"/>
          <p14:tracePt t="12969" x="7869238" y="5475288"/>
          <p14:tracePt t="12985" x="8170863" y="5572125"/>
          <p14:tracePt t="13002" x="8285163" y="5588000"/>
          <p14:tracePt t="13019" x="8494713" y="5603875"/>
          <p14:tracePt t="13035" x="8694738" y="5626100"/>
          <p14:tracePt t="13052" x="8793163" y="5626100"/>
          <p14:tracePt t="13069" x="8804275" y="5626100"/>
          <p14:tracePt t="13109" x="8804275" y="5619750"/>
          <p14:tracePt t="13113" x="8786813" y="5614988"/>
          <p14:tracePt t="13123" x="8759825" y="5588000"/>
          <p14:tracePt t="13136" x="8651875" y="5511800"/>
          <p14:tracePt t="13152" x="8485188" y="5419725"/>
          <p14:tracePt t="13170" x="8370888" y="5383213"/>
          <p14:tracePt t="13187" x="7954963" y="5210175"/>
          <p14:tracePt t="13202" x="7797800" y="5156200"/>
          <p14:tracePt t="13219" x="7561263" y="5091113"/>
          <p14:tracePt t="13235" x="7446963" y="5057775"/>
          <p14:tracePt t="13252" x="7408863" y="5048250"/>
          <p14:tracePt t="13269" x="7388225" y="5041900"/>
          <p14:tracePt t="13286" x="7381875" y="5037138"/>
          <p14:tracePt t="13302" x="7370763" y="5026025"/>
          <p14:tracePt t="13319" x="7354888" y="5021263"/>
          <p14:tracePt t="13324" x="7343775" y="5021263"/>
          <p14:tracePt t="13335" x="7327900" y="5014913"/>
          <p14:tracePt t="13352" x="7300913" y="5010150"/>
          <p14:tracePt t="13369" x="7289800" y="5010150"/>
          <p14:tracePt t="13385" x="7269163" y="5010150"/>
          <p14:tracePt t="13402" x="7242175" y="5003800"/>
          <p14:tracePt t="13421" x="7224713" y="4999038"/>
          <p14:tracePt t="13435" x="7204075" y="4987925"/>
          <p14:tracePt t="13453" x="7188200" y="4967288"/>
          <p14:tracePt t="13469" x="7161213" y="4945063"/>
          <p14:tracePt t="13485" x="7161213" y="4918075"/>
          <p14:tracePt t="13502" x="7138988" y="4868863"/>
          <p14:tracePt t="13519" x="7073900" y="4799013"/>
          <p14:tracePt t="13535" x="6965950" y="4706938"/>
          <p14:tracePt t="13552" x="6927850" y="4684713"/>
          <p14:tracePt t="13568" x="6923088" y="4657725"/>
          <p14:tracePt t="13585" x="6923088" y="4587875"/>
          <p14:tracePt t="13602" x="6923088" y="4533900"/>
          <p14:tracePt t="13619" x="6927850" y="4414838"/>
          <p14:tracePt t="13635" x="6943725" y="4318000"/>
          <p14:tracePt t="13652" x="6943725" y="4279900"/>
          <p14:tracePt t="13669" x="6977063" y="4171950"/>
          <p14:tracePt t="13687" x="6988175" y="4025900"/>
          <p14:tracePt t="13702" x="6999288" y="3944938"/>
          <p14:tracePt t="13720" x="7004050" y="3879850"/>
          <p14:tracePt t="13736" x="7026275" y="3814763"/>
          <p14:tracePt t="13752" x="7035800" y="3767138"/>
          <p14:tracePt t="13769" x="7053263" y="3729038"/>
          <p14:tracePt t="13786" x="7069138" y="3686175"/>
          <p14:tracePt t="13802" x="7089775" y="3641725"/>
          <p14:tracePt t="13819" x="7107238" y="3609975"/>
          <p14:tracePt t="13824" x="7112000" y="3605213"/>
          <p14:tracePt t="13835" x="7116763" y="3578225"/>
          <p14:tracePt t="13852" x="7127875" y="3560763"/>
          <p14:tracePt t="13869" x="7127875" y="3544888"/>
          <p14:tracePt t="13885" x="7127875" y="3513138"/>
          <p14:tracePt t="13902" x="7138988" y="3475038"/>
          <p14:tracePt t="13921" x="7138988" y="3432175"/>
          <p14:tracePt t="13936" x="7138988" y="3409950"/>
          <p14:tracePt t="13952" x="7138988" y="3344863"/>
          <p14:tracePt t="13969" x="7138988" y="3328988"/>
          <p14:tracePt t="13985" x="7138988" y="3302000"/>
          <p14:tracePt t="14003" x="7138988" y="3290888"/>
          <p14:tracePt t="14019" x="7138988" y="3275013"/>
          <p14:tracePt t="14035" x="7138988" y="3259138"/>
          <p14:tracePt t="14052" x="7138988" y="3252788"/>
          <p14:tracePt t="14069" x="7134225" y="3248025"/>
          <p14:tracePt t="14085" x="7127875" y="3243263"/>
          <p14:tracePt t="14153" x="7123113" y="3236913"/>
          <p14:tracePt t="14176" x="7116763" y="3236913"/>
          <p14:tracePt t="14197" x="7107238" y="3236913"/>
          <p14:tracePt t="14213" x="7096125" y="3236913"/>
          <p14:tracePt t="14223" x="7089775" y="3236913"/>
          <p14:tracePt t="14239" x="7085013" y="3236913"/>
          <p14:tracePt t="14249" x="7080250" y="3236913"/>
          <p14:tracePt t="14258" x="7073900" y="3236913"/>
          <p14:tracePt t="14521" x="7069138" y="3236913"/>
          <p14:tracePt t="14533" x="7069138" y="3216275"/>
          <p14:tracePt t="14552" x="7062788" y="3182938"/>
          <p14:tracePt t="14569" x="7062788" y="3140075"/>
          <p14:tracePt t="14585" x="7062788" y="3052763"/>
          <p14:tracePt t="14602" x="7062788" y="2994025"/>
          <p14:tracePt t="14619" x="7042150" y="2951163"/>
          <p14:tracePt t="14636" x="7019925" y="2852738"/>
          <p14:tracePt t="14652" x="6970713" y="2767013"/>
          <p14:tracePt t="14669" x="6884988" y="2605088"/>
          <p14:tracePt t="14686" x="6772275" y="2470150"/>
          <p14:tracePt t="14702" x="6700838" y="2405063"/>
          <p14:tracePt t="14719" x="6572250" y="2297113"/>
          <p14:tracePt t="14735" x="6361113" y="2178050"/>
          <p14:tracePt t="14752" x="6203950" y="2117725"/>
          <p14:tracePt t="14769" x="6037263" y="2074863"/>
          <p14:tracePt t="14785" x="5900738" y="2058988"/>
          <p14:tracePt t="14802" x="5792788" y="2085975"/>
          <p14:tracePt t="14819" x="5718175" y="2124075"/>
          <p14:tracePt t="14835" x="5583238" y="2254250"/>
          <p14:tracePt t="14852" x="5430838" y="2416175"/>
          <p14:tracePt t="14869" x="5302250" y="2620963"/>
          <p14:tracePt t="14886" x="5221288" y="2782888"/>
          <p14:tracePt t="14902" x="5187950" y="2863850"/>
          <p14:tracePt t="14919" x="5133975" y="3043238"/>
          <p14:tracePt t="14936" x="5091113" y="3290888"/>
          <p14:tracePt t="14952" x="5091113" y="3443288"/>
          <p14:tracePt t="14969" x="5091113" y="3571875"/>
          <p14:tracePt t="14986" x="5091113" y="3740150"/>
          <p14:tracePt t="15002" x="5091113" y="3848100"/>
          <p14:tracePt t="15019" x="5102225" y="3971925"/>
          <p14:tracePt t="15036" x="5156200" y="4102100"/>
          <p14:tracePt t="15052" x="5237163" y="4268788"/>
          <p14:tracePt t="15069" x="5356225" y="4495800"/>
          <p14:tracePt t="15085" x="5446713" y="4668838"/>
          <p14:tracePt t="15102" x="5529263" y="4787900"/>
          <p14:tracePt t="15119" x="5637213" y="4972050"/>
          <p14:tracePt t="15135" x="5776913" y="5156200"/>
          <p14:tracePt t="15152" x="5976938" y="5322888"/>
          <p14:tracePt t="15170" x="6219825" y="5480050"/>
          <p14:tracePt t="15186" x="6300788" y="5511800"/>
          <p14:tracePt t="15202" x="6511925" y="5603875"/>
          <p14:tracePt t="15219" x="6853238" y="5700713"/>
          <p14:tracePt t="15235" x="7096125" y="5722938"/>
          <p14:tracePt t="15253" x="7377113" y="5722938"/>
          <p14:tracePt t="15269" x="7485063" y="5722938"/>
          <p14:tracePt t="15285" x="7986713" y="5722938"/>
          <p14:tracePt t="15302" x="8170863" y="5722938"/>
          <p14:tracePt t="15319" x="8447088" y="5722938"/>
          <p14:tracePt t="15324" x="8597900" y="5707063"/>
          <p14:tracePt t="15336" x="8620125" y="5700713"/>
          <p14:tracePt t="15352" x="8716963" y="5653088"/>
          <p14:tracePt t="15369" x="8728075" y="5630863"/>
          <p14:tracePt t="15385" x="8732838" y="5614988"/>
          <p14:tracePt t="15402" x="8739188" y="5599113"/>
          <p14:tracePt t="15420" x="8743950" y="5576888"/>
          <p14:tracePt t="15437" x="8748713" y="5561013"/>
          <p14:tracePt t="15452" x="8759825" y="5545138"/>
          <p14:tracePt t="15469" x="8770938" y="5534025"/>
          <p14:tracePt t="15486" x="8901113" y="5453063"/>
          <p14:tracePt t="15502" x="8997950" y="5410200"/>
          <p14:tracePt t="15519" x="9186863" y="5345113"/>
          <p14:tracePt t="15535" x="9332913" y="5291138"/>
          <p14:tracePt t="15552" x="9775825" y="5095875"/>
          <p14:tracePt t="15569" x="10110788" y="4945063"/>
          <p14:tracePt t="15585" x="10294938" y="4879975"/>
          <p14:tracePt t="15602" x="10614025" y="4745038"/>
          <p14:tracePt t="15619" x="10818813" y="4641850"/>
          <p14:tracePt t="15636" x="11014075" y="4518025"/>
          <p14:tracePt t="15652" x="11126788" y="4425950"/>
          <p14:tracePt t="15669" x="11176000" y="4394200"/>
          <p14:tracePt t="15685" x="11261725" y="4322763"/>
          <p14:tracePt t="15702" x="11371263" y="4221163"/>
          <p14:tracePt t="15719" x="11418888" y="4156075"/>
          <p14:tracePt t="15735" x="11461750" y="4113213"/>
          <p14:tracePt t="15752" x="11468100" y="4102100"/>
          <p14:tracePt t="15769" x="11515725" y="4021138"/>
          <p14:tracePt t="15785" x="11537950" y="3994150"/>
          <p14:tracePt t="15802" x="11591925" y="3922713"/>
          <p14:tracePt t="15819" x="11618913" y="3863975"/>
          <p14:tracePt t="15825" x="11634788" y="3832225"/>
          <p14:tracePt t="15836" x="11657013" y="3760788"/>
          <p14:tracePt t="15852" x="11672888" y="3702050"/>
          <p14:tracePt t="15869" x="11679238" y="3686175"/>
          <p14:tracePt t="15885" x="11688763" y="3621088"/>
          <p14:tracePt t="15902" x="11688763" y="3560763"/>
          <p14:tracePt t="15919" x="11688763" y="3479800"/>
          <p14:tracePt t="15935" x="11652250" y="3378200"/>
          <p14:tracePt t="15952" x="11618913" y="3317875"/>
          <p14:tracePt t="15969" x="11533188" y="3216275"/>
          <p14:tracePt t="15986" x="11403013" y="3070225"/>
          <p14:tracePt t="16003" x="11306175" y="2955925"/>
          <p14:tracePt t="16019" x="11207750" y="2859088"/>
          <p14:tracePt t="16036" x="11052175" y="2744788"/>
          <p14:tracePt t="16052" x="10883900" y="2625725"/>
          <p14:tracePt t="16069" x="10787063" y="2578100"/>
          <p14:tracePt t="16085" x="10629900" y="2474913"/>
          <p14:tracePt t="16102" x="10472738" y="2420938"/>
          <p14:tracePt t="16119" x="10272713" y="2339975"/>
          <p14:tracePt t="16136" x="9971088" y="2209800"/>
          <p14:tracePt t="16152" x="9840913" y="2151063"/>
          <p14:tracePt t="16169" x="9490075" y="2027238"/>
          <p14:tracePt t="16187" x="9117013" y="1935163"/>
          <p14:tracePt t="16203" x="8858250" y="1924050"/>
          <p14:tracePt t="16220" x="8613775" y="1924050"/>
          <p14:tracePt t="16236" x="8528050" y="1924050"/>
          <p14:tracePt t="16252" x="8204200" y="1924050"/>
          <p14:tracePt t="16269" x="8096250" y="1924050"/>
          <p14:tracePt t="16285" x="7923213" y="1924050"/>
          <p14:tracePt t="16302" x="7727950" y="1946275"/>
          <p14:tracePt t="16319" x="7469188" y="2032000"/>
          <p14:tracePt t="16324" x="7431088" y="2047875"/>
          <p14:tracePt t="16335" x="7269163" y="2101850"/>
          <p14:tracePt t="16352" x="7154863" y="2135188"/>
          <p14:tracePt t="16369" x="6988175" y="2193925"/>
          <p14:tracePt t="16386" x="6853238" y="2270125"/>
          <p14:tracePt t="16402" x="6716713" y="2339975"/>
          <p14:tracePt t="16419" x="6604000" y="2443163"/>
          <p14:tracePt t="16436" x="6545263" y="2513013"/>
          <p14:tracePt t="16452" x="6430963" y="2659063"/>
          <p14:tracePt t="16469" x="6354763" y="2778125"/>
          <p14:tracePt t="16485" x="6257925" y="2962275"/>
          <p14:tracePt t="16502" x="6199188" y="3079750"/>
          <p14:tracePt t="16519" x="6165850" y="3140075"/>
          <p14:tracePt t="16536" x="6096000" y="3371850"/>
          <p14:tracePt t="16552" x="6073775" y="3475038"/>
          <p14:tracePt t="16569" x="6057900" y="3636963"/>
          <p14:tracePt t="16585" x="6030913" y="3767138"/>
          <p14:tracePt t="16602" x="6019800" y="3917950"/>
          <p14:tracePt t="16619" x="6015038" y="4032250"/>
          <p14:tracePt t="16636" x="6015038" y="4140200"/>
          <p14:tracePt t="16652" x="6015038" y="4279900"/>
          <p14:tracePt t="16669" x="6015038" y="4383088"/>
          <p14:tracePt t="16686" x="6015038" y="4441825"/>
          <p14:tracePt t="16703" x="6015038" y="4448175"/>
          <p14:tracePt t="16719" x="6015038" y="4452938"/>
          <p14:tracePt t="16736" x="6010275" y="4479925"/>
          <p14:tracePt t="16752" x="6003925" y="4502150"/>
          <p14:tracePt t="16769" x="5988050" y="4540250"/>
          <p14:tracePt t="16785" x="5983288" y="4572000"/>
          <p14:tracePt t="16802" x="5976938" y="4594225"/>
          <p14:tracePt t="16819" x="5976938" y="4614863"/>
          <p14:tracePt t="16843" x="5976938" y="4630738"/>
          <p14:tracePt t="16869" x="5976938" y="4641850"/>
          <p14:tracePt t="16924" x="5976938" y="4648200"/>
          <p14:tracePt t="16951" x="5976938" y="4657725"/>
          <p14:tracePt t="17037" x="5976938" y="4664075"/>
          <p14:tracePt t="17051" x="5976938" y="4668838"/>
          <p14:tracePt t="17064" x="5988050" y="4668838"/>
          <p14:tracePt t="17086" x="6003925" y="4675188"/>
          <p14:tracePt t="17102" x="6019800" y="4679950"/>
          <p14:tracePt t="17119" x="6042025" y="4679950"/>
          <p14:tracePt t="17136" x="6057900" y="4679950"/>
          <p14:tracePt t="17510" x="6064250" y="4679950"/>
          <p14:tracePt t="17521" x="6096000" y="4657725"/>
          <p14:tracePt t="17526" x="6134100" y="4641850"/>
          <p14:tracePt t="17536" x="6172200" y="4594225"/>
          <p14:tracePt t="17552" x="6219825" y="4560888"/>
          <p14:tracePt t="19493" x="6230938" y="4560888"/>
          <p14:tracePt t="19502" x="6257925" y="4560888"/>
          <p14:tracePt t="19508" x="6269038" y="4560888"/>
          <p14:tracePt t="19519" x="6307138" y="4560888"/>
          <p14:tracePt t="19536" x="6307138" y="4603750"/>
          <p14:tracePt t="19552" x="6307138" y="4648200"/>
          <p14:tracePt t="19569" x="6334125" y="4729163"/>
          <p14:tracePt t="19586" x="6496050" y="4814888"/>
          <p14:tracePt t="19619" x="6738938" y="4875213"/>
          <p14:tracePt t="19652" x="6970713" y="4895850"/>
          <p14:tracePt t="19686" x="7019925" y="4895850"/>
          <p14:tracePt t="19755" x="7035800" y="4895850"/>
          <p14:tracePt t="19760" x="7042150" y="4895850"/>
          <p14:tracePt t="19771" x="7053263" y="4895850"/>
          <p14:tracePt t="19785" x="7112000" y="4868863"/>
          <p14:tracePt t="19802" x="7177088" y="4830763"/>
          <p14:tracePt t="19819" x="7235825" y="4799013"/>
          <p14:tracePt t="19836" x="7285038" y="4794250"/>
          <p14:tracePt t="19852" x="7381875" y="4794250"/>
          <p14:tracePt t="19869" x="7462838" y="4772025"/>
          <p14:tracePt t="19886" x="7500938" y="4772025"/>
          <p14:tracePt t="19902" x="7516813" y="4772025"/>
          <p14:tracePt t="19920" x="7523163" y="4772025"/>
          <p14:tracePt t="19936" x="7570788" y="4772025"/>
          <p14:tracePt t="19953" x="7608888" y="4772025"/>
          <p14:tracePt t="19970" x="7669213" y="4787900"/>
          <p14:tracePt t="19986" x="7770813" y="4803775"/>
          <p14:tracePt t="20002" x="7862888" y="4821238"/>
          <p14:tracePt t="20019" x="7977188" y="4826000"/>
          <p14:tracePt t="20036" x="8051800" y="4826000"/>
          <p14:tracePt t="20052" x="8181975" y="4837113"/>
          <p14:tracePt t="20069" x="8289925" y="4837113"/>
          <p14:tracePt t="20085" x="8393113" y="4837113"/>
          <p14:tracePt t="20102" x="8489950" y="4837113"/>
          <p14:tracePt t="20119" x="8532813" y="4837113"/>
          <p14:tracePt t="20136" x="8647113" y="4821238"/>
          <p14:tracePt t="20154" x="8705850" y="4803775"/>
          <p14:tracePt t="20171" x="8748713" y="4794250"/>
          <p14:tracePt t="20186" x="8840788" y="4776788"/>
          <p14:tracePt t="20202" x="8916988" y="4760913"/>
          <p14:tracePt t="20219" x="8975725" y="4745038"/>
          <p14:tracePt t="20235" x="9036050" y="4740275"/>
          <p14:tracePt t="20252" x="9094788" y="4729163"/>
          <p14:tracePt t="20269" x="9155113" y="4729163"/>
          <p14:tracePt t="20285" x="9202738" y="4718050"/>
          <p14:tracePt t="20302" x="9278938" y="4718050"/>
          <p14:tracePt t="20319" x="9321800" y="4718050"/>
          <p14:tracePt t="20325" x="9393238" y="4718050"/>
          <p14:tracePt t="20335" x="9413875" y="4718050"/>
          <p14:tracePt t="20352" x="9478963" y="4718050"/>
          <p14:tracePt t="20369" x="9528175" y="4718050"/>
          <p14:tracePt t="20385" x="9629775" y="4722813"/>
          <p14:tracePt t="20402" x="9674225" y="4729163"/>
          <p14:tracePt t="20419" x="9809163" y="4749800"/>
          <p14:tracePt t="20436" x="9874250" y="4767263"/>
          <p14:tracePt t="20452" x="9955213" y="4767263"/>
          <p14:tracePt t="20469" x="10025063" y="4776788"/>
          <p14:tracePt t="20486" x="10148888" y="4783138"/>
          <p14:tracePt t="20502" x="10225088" y="4783138"/>
          <p14:tracePt t="20519" x="10267950" y="4787900"/>
          <p14:tracePt t="20535" x="10360025" y="4814888"/>
          <p14:tracePt t="20552" x="10452100" y="4814888"/>
          <p14:tracePt t="20569" x="10526713" y="4826000"/>
          <p14:tracePt t="20585" x="10598150" y="4830763"/>
          <p14:tracePt t="20602" x="10641013" y="4830763"/>
          <p14:tracePt t="20619" x="10717213" y="4848225"/>
          <p14:tracePt t="20636" x="10787063" y="4852988"/>
          <p14:tracePt t="20652" x="10829925" y="4868863"/>
          <p14:tracePt t="20671" x="10868025" y="4879975"/>
          <p14:tracePt t="20687" x="10917238" y="4879975"/>
          <p14:tracePt t="20702" x="10937875" y="4884738"/>
          <p14:tracePt t="20719" x="10964863" y="4891088"/>
          <p14:tracePt t="20736" x="10991850" y="4895850"/>
          <p14:tracePt t="20753" x="11029950" y="4895850"/>
          <p14:tracePt t="20769" x="11045825" y="4902200"/>
          <p14:tracePt t="20785" x="11079163" y="4906963"/>
          <p14:tracePt t="20802" x="11095038" y="4906963"/>
          <p14:tracePt t="20819" x="11099800" y="4906963"/>
          <p14:tracePt t="21219" x="11106150" y="4918075"/>
          <p14:tracePt t="21228" x="11110913" y="4922838"/>
          <p14:tracePt t="21238" x="11110913" y="4929188"/>
          <p14:tracePt t="21253" x="11122025" y="4945063"/>
          <p14:tracePt t="21286" x="11144250" y="4972050"/>
          <p14:tracePt t="21319" x="11144250" y="4976813"/>
          <p14:tracePt t="21352" x="11144250" y="4987925"/>
          <p14:tracePt t="21369" x="11149013" y="4999038"/>
          <p14:tracePt t="21386" x="11149013" y="5030788"/>
          <p14:tracePt t="21402" x="11149013" y="5057775"/>
          <p14:tracePt t="21420" x="11149013" y="5075238"/>
          <p14:tracePt t="21436" x="11144250" y="5091113"/>
          <p14:tracePt t="21452" x="11117263" y="5122863"/>
          <p14:tracePt t="21470" x="11090275" y="5133975"/>
          <p14:tracePt t="21486" x="11056938" y="5160963"/>
          <p14:tracePt t="21502" x="11025188" y="5172075"/>
          <p14:tracePt t="21519" x="10953750" y="5210175"/>
          <p14:tracePt t="21536" x="10879138" y="5257800"/>
          <p14:tracePt t="21552" x="10737850" y="5318125"/>
          <p14:tracePt t="21569" x="10591800" y="5360988"/>
          <p14:tracePt t="21585" x="10490200" y="5387975"/>
          <p14:tracePt t="21602" x="10317163" y="5414963"/>
          <p14:tracePt t="21619" x="10144125" y="5441950"/>
          <p14:tracePt t="21635" x="9928225" y="5468938"/>
          <p14:tracePt t="21652" x="9744075" y="5480050"/>
          <p14:tracePt t="21671" x="9429750" y="5534025"/>
          <p14:tracePt t="21686" x="9224963" y="5561013"/>
          <p14:tracePt t="21703" x="9078913" y="5599113"/>
          <p14:tracePt t="21721" x="8766175" y="5641975"/>
          <p14:tracePt t="21736" x="8570913" y="5646738"/>
          <p14:tracePt t="21753" x="8393113" y="5646738"/>
          <p14:tracePt t="21769" x="8240713" y="5646738"/>
          <p14:tracePt t="21786" x="8159750" y="5646738"/>
          <p14:tracePt t="21802" x="8008938" y="5646738"/>
          <p14:tracePt t="21819" x="7869238" y="5646738"/>
          <p14:tracePt t="21823" x="7835900" y="5646738"/>
          <p14:tracePt t="21836" x="7689850" y="5646738"/>
          <p14:tracePt t="21852" x="7496175" y="5637213"/>
          <p14:tracePt t="21869" x="7327900" y="5610225"/>
          <p14:tracePt t="21886" x="6970713" y="5549900"/>
          <p14:tracePt t="21902" x="6835775" y="5518150"/>
          <p14:tracePt t="21919" x="6673850" y="5453063"/>
          <p14:tracePt t="21936" x="6426200" y="5360988"/>
          <p14:tracePt t="21952" x="6311900" y="5329238"/>
          <p14:tracePt t="21969" x="6264275" y="5295900"/>
          <p14:tracePt t="21986" x="6257925" y="5291138"/>
          <p14:tracePt t="22019" x="6246813" y="5291138"/>
          <p14:tracePt t="22036" x="6242050" y="5291138"/>
          <p14:tracePt t="22052" x="6237288" y="5284788"/>
          <p14:tracePt t="22069" x="6230938" y="5280025"/>
          <p14:tracePt t="22086" x="6219825" y="5275263"/>
          <p14:tracePt t="22102" x="6208713" y="5253038"/>
          <p14:tracePt t="22119" x="6208713" y="5226050"/>
          <p14:tracePt t="24798" x="6208713" y="5221288"/>
          <p14:tracePt t="24957" x="6203950" y="5221288"/>
          <p14:tracePt t="24960" x="6192838" y="5226050"/>
          <p14:tracePt t="24971" x="6145213" y="5318125"/>
          <p14:tracePt t="24986" x="5999163" y="5495925"/>
          <p14:tracePt t="25002" x="5938838" y="5576888"/>
          <p14:tracePt t="25019" x="5895975" y="5684838"/>
          <p14:tracePt t="25036" x="5911850" y="5691188"/>
          <p14:tracePt t="25052" x="5961063" y="5691188"/>
          <p14:tracePt t="25086" x="6069013" y="5684838"/>
          <p14:tracePt t="25119" x="6091238" y="5657850"/>
          <p14:tracePt t="25152" x="6111875" y="5610225"/>
          <p14:tracePt t="25169" x="6111875" y="5603875"/>
          <p14:tracePt t="25187" x="6118225" y="5588000"/>
          <p14:tracePt t="25202" x="6127750" y="5576888"/>
          <p14:tracePt t="25219" x="6138863" y="5545138"/>
          <p14:tracePt t="25236" x="6149975" y="5534025"/>
          <p14:tracePt t="25252" x="6165850" y="5475288"/>
          <p14:tracePt t="25269" x="6176963" y="5403850"/>
          <p14:tracePt t="25286" x="6199188" y="5349875"/>
          <p14:tracePt t="25302" x="6246813" y="5253038"/>
          <p14:tracePt t="25319" x="6280150" y="5183188"/>
          <p14:tracePt t="25324" x="6296025" y="5138738"/>
          <p14:tracePt t="25336" x="6334125" y="5053013"/>
          <p14:tracePt t="25352" x="6365875" y="4994275"/>
          <p14:tracePt t="25369" x="6381750" y="4967288"/>
          <p14:tracePt t="25386" x="6442075" y="4848225"/>
          <p14:tracePt t="25402" x="6446838" y="4826000"/>
          <p14:tracePt t="25420" x="6484938" y="4767263"/>
          <p14:tracePt t="25436" x="6511925" y="4706938"/>
          <p14:tracePt t="25453" x="6554788" y="4641850"/>
          <p14:tracePt t="25469" x="6608763" y="4583113"/>
          <p14:tracePt t="25486" x="6619875" y="4549775"/>
          <p14:tracePt t="25502" x="6646863" y="4486275"/>
          <p14:tracePt t="25519" x="6680200" y="4421188"/>
          <p14:tracePt t="25536" x="6707188" y="4322763"/>
          <p14:tracePt t="25552" x="6754813" y="4214813"/>
          <p14:tracePt t="25569" x="6777038" y="4149725"/>
          <p14:tracePt t="25586" x="6804025" y="4079875"/>
          <p14:tracePt t="25602" x="6815138" y="4005263"/>
          <p14:tracePt t="25619" x="6819900" y="3859213"/>
          <p14:tracePt t="25635" x="6819900" y="3756025"/>
          <p14:tracePt t="25652" x="6819900" y="3717925"/>
          <p14:tracePt t="25671" x="6819900" y="3490913"/>
          <p14:tracePt t="25686" x="6819900" y="3425825"/>
          <p14:tracePt t="25703" x="6819900" y="3290888"/>
          <p14:tracePt t="25719" x="6819900" y="3182938"/>
          <p14:tracePt t="25736" x="6819900" y="3079750"/>
          <p14:tracePt t="25753" x="6819900" y="2971800"/>
          <p14:tracePt t="25769" x="6804025" y="2917825"/>
          <p14:tracePt t="25786" x="6772275" y="2820988"/>
          <p14:tracePt t="25802" x="6745288" y="2735263"/>
          <p14:tracePt t="25819" x="6700838" y="2647950"/>
          <p14:tracePt t="25824" x="6700838" y="2632075"/>
          <p14:tracePt t="25836" x="6662738" y="2566988"/>
          <p14:tracePt t="25852" x="6653213" y="2535238"/>
          <p14:tracePt t="25869" x="6588125" y="2474913"/>
          <p14:tracePt t="25886" x="6550025" y="2436813"/>
          <p14:tracePt t="25902" x="6480175" y="2398713"/>
          <p14:tracePt t="25921" x="6435725" y="2389188"/>
          <p14:tracePt t="25937" x="6399213" y="2382838"/>
          <p14:tracePt t="25952" x="6350000" y="2382838"/>
          <p14:tracePt t="25969" x="6300788" y="2382838"/>
          <p14:tracePt t="25986" x="6257925" y="2398713"/>
          <p14:tracePt t="26003" x="6188075" y="2443163"/>
          <p14:tracePt t="26019" x="6134100" y="2501900"/>
          <p14:tracePt t="26036" x="6069013" y="2578100"/>
          <p14:tracePt t="26052" x="6015038" y="2674938"/>
          <p14:tracePt t="26069" x="5992813" y="2744788"/>
          <p14:tracePt t="26086" x="5949950" y="2859088"/>
          <p14:tracePt t="26102" x="5945188" y="2978150"/>
          <p14:tracePt t="26119" x="5934075" y="3101975"/>
          <p14:tracePt t="26136" x="5934075" y="3306763"/>
          <p14:tracePt t="26152" x="5938838" y="3432175"/>
          <p14:tracePt t="26170" x="5945188" y="3502025"/>
          <p14:tracePt t="26186" x="5961063" y="3821113"/>
          <p14:tracePt t="26203" x="5976938" y="3960813"/>
          <p14:tracePt t="26219" x="5992813" y="4122738"/>
          <p14:tracePt t="26236" x="6003925" y="4295775"/>
          <p14:tracePt t="26253" x="6053138" y="4529138"/>
          <p14:tracePt t="26269" x="6069013" y="4668838"/>
          <p14:tracePt t="26286" x="6073775" y="4756150"/>
          <p14:tracePt t="26302" x="6096000" y="4864100"/>
          <p14:tracePt t="26319" x="6111875" y="4956175"/>
          <p14:tracePt t="26326" x="6122988" y="4999038"/>
          <p14:tracePt t="26336" x="6138863" y="5064125"/>
          <p14:tracePt t="26352" x="6161088" y="5106988"/>
          <p14:tracePt t="26369" x="6165850" y="5129213"/>
          <p14:tracePt t="26386" x="6176963" y="5149850"/>
          <p14:tracePt t="26402" x="6188075" y="5187950"/>
          <p14:tracePt t="26419" x="6192838" y="5192713"/>
          <p14:tracePt t="26436" x="6208713" y="5210175"/>
          <p14:tracePt t="26453" x="6215063" y="5214938"/>
          <p14:tracePt t="26469" x="6230938" y="5221288"/>
          <p14:tracePt t="26548" x="6242050" y="5221288"/>
          <p14:tracePt t="26568" x="6246813" y="5221288"/>
          <p14:tracePt t="26577" x="6253163" y="5221288"/>
          <p14:tracePt t="26586" x="6257925" y="5221288"/>
          <p14:tracePt t="26602" x="6264275" y="5221288"/>
          <p14:tracePt t="43667" x="6264275" y="5210175"/>
          <p14:tracePt t="43680" x="6777038" y="4459288"/>
          <p14:tracePt t="43686" x="6788150" y="4459288"/>
          <p14:tracePt t="43703" x="6799263" y="4452938"/>
          <p14:tracePt t="43720" x="6815138" y="4441825"/>
          <p14:tracePt t="43736" x="6835775" y="4441825"/>
          <p14:tracePt t="43754" x="6889750" y="4437063"/>
          <p14:tracePt t="43786" x="6961188" y="4414838"/>
          <p14:tracePt t="43820" x="7031038" y="4398963"/>
          <p14:tracePt t="43853" x="7096125" y="4340225"/>
          <p14:tracePt t="43870" x="7188200" y="4268788"/>
          <p14:tracePt t="43886" x="7197725" y="4259263"/>
          <p14:tracePt t="43903" x="7307263" y="4167188"/>
          <p14:tracePt t="43920" x="7377113" y="4113213"/>
          <p14:tracePt t="43936" x="7451725" y="4064000"/>
          <p14:tracePt t="43954" x="7543800" y="4010025"/>
          <p14:tracePt t="43970" x="7608888" y="3956050"/>
          <p14:tracePt t="43986" x="7631113" y="3944938"/>
          <p14:tracePt t="44003" x="7642225" y="3940175"/>
          <p14:tracePt t="44020" x="7646988" y="3940175"/>
          <p14:tracePt t="44036" x="7651750" y="3940175"/>
          <p14:tracePt t="44053" x="7662863" y="3940175"/>
          <p14:tracePt t="44070" x="7662863" y="3971925"/>
          <p14:tracePt t="44086" x="7662863" y="3983038"/>
          <p14:tracePt t="44103" x="7662863" y="4025900"/>
          <p14:tracePt t="44119" x="7662863" y="4052888"/>
          <p14:tracePt t="44136" x="7658100" y="4086225"/>
          <p14:tracePt t="44171" x="7658100" y="4090988"/>
          <p14:tracePt t="44187" x="7651750" y="4095750"/>
          <p14:tracePt t="44203" x="7646988" y="4106863"/>
          <p14:tracePt t="44220" x="7646988" y="4122738"/>
          <p14:tracePt t="44236" x="7631113" y="4129088"/>
          <p14:tracePt t="44253" x="7624763" y="4144963"/>
          <p14:tracePt t="44271" x="7620000" y="4149725"/>
          <p14:tracePt t="44292" x="7615238" y="4149725"/>
          <p14:tracePt t="44314" x="7604125" y="4167188"/>
          <p14:tracePt t="44323" x="7597775" y="4171950"/>
          <p14:tracePt t="44902" x="7593013" y="4171950"/>
          <p14:tracePt t="44914" x="7588250" y="4176713"/>
          <p14:tracePt t="44937" x="7550150" y="4187825"/>
          <p14:tracePt t="44953" x="7523163" y="4198938"/>
          <p14:tracePt t="44970" x="7500938" y="4210050"/>
          <p14:tracePt t="44986" x="7478713" y="4210050"/>
          <p14:tracePt t="45003" x="7462838" y="4214813"/>
          <p14:tracePt t="45036" x="7415213" y="4225925"/>
          <p14:tracePt t="45070" x="7377113" y="4225925"/>
          <p14:tracePt t="45103" x="7366000" y="4225925"/>
          <p14:tracePt t="45177" x="7361238" y="4225925"/>
          <p14:tracePt t="45295" x="7361238" y="4221163"/>
          <p14:tracePt t="45304" x="7354888" y="4214813"/>
          <p14:tracePt t="45347" x="7343775" y="4214813"/>
          <p14:tracePt t="45358" x="7327900" y="4214813"/>
          <p14:tracePt t="45370" x="7323138" y="4214813"/>
          <p14:tracePt t="45386" x="7312025" y="4214813"/>
          <p14:tracePt t="45403" x="7285038" y="4214813"/>
          <p14:tracePt t="45420" x="7231063" y="4214813"/>
          <p14:tracePt t="45436" x="7188200" y="4214813"/>
          <p14:tracePt t="45453" x="7154863" y="4210050"/>
          <p14:tracePt t="45469" x="7127875" y="4198938"/>
          <p14:tracePt t="45486" x="7107238" y="4198938"/>
          <p14:tracePt t="45503" x="7062788" y="4194175"/>
          <p14:tracePt t="45520" x="7042150" y="4187825"/>
          <p14:tracePt t="45536" x="7026275" y="4183063"/>
          <p14:tracePt t="45553" x="7004050" y="4183063"/>
          <p14:tracePt t="45569" x="6981825" y="4167188"/>
          <p14:tracePt t="45603" x="6977063" y="4167188"/>
          <p14:tracePt t="45620" x="6977063" y="4160838"/>
          <p14:tracePt t="45636" x="6943725" y="4156075"/>
          <p14:tracePt t="45653" x="6927850" y="4156075"/>
          <p14:tracePt t="45719" x="6923088" y="4156075"/>
          <p14:tracePt t="45729" x="6923088" y="4149725"/>
          <p14:tracePt t="45740" x="6916738" y="4149725"/>
          <p14:tracePt t="45753" x="6900863" y="4140200"/>
          <p14:tracePt t="45769" x="6896100" y="4133850"/>
          <p14:tracePt t="45835" x="6889750" y="4122738"/>
          <p14:tracePt t="45846" x="6889750" y="4117975"/>
          <p14:tracePt t="45865" x="6884988" y="4106863"/>
          <p14:tracePt t="45882" x="6884988" y="4086225"/>
          <p14:tracePt t="45894" x="6884988" y="4064000"/>
          <p14:tracePt t="45903" x="6884988" y="4052888"/>
          <p14:tracePt t="45921" x="6884988" y="4032250"/>
          <p14:tracePt t="45936" x="6884988" y="4014788"/>
          <p14:tracePt t="45953" x="6884988" y="3998913"/>
          <p14:tracePt t="45970" x="6884988" y="3994150"/>
          <p14:tracePt t="46023" x="6884988" y="3987800"/>
          <p14:tracePt t="46034" x="6880225" y="3983038"/>
          <p14:tracePt t="46041" x="6873875" y="3978275"/>
          <p14:tracePt t="46064" x="6862763" y="3971925"/>
          <p14:tracePt t="46086" x="6853238" y="3967163"/>
          <p14:tracePt t="46103" x="6846888" y="3967163"/>
          <p14:tracePt t="46119" x="6842125" y="3967163"/>
          <p14:tracePt t="46136" x="6835775" y="3960813"/>
          <p14:tracePt t="46170" x="6831013" y="3960813"/>
          <p14:tracePt t="46190" x="6819900" y="3960813"/>
          <p14:tracePt t="46223" x="6815138" y="3960813"/>
          <p14:tracePt t="46236" x="6808788" y="3956050"/>
          <p14:tracePt t="46257" x="6799263" y="3944938"/>
          <p14:tracePt t="46269" x="6792913" y="3944938"/>
          <p14:tracePt t="46286" x="6777038" y="3944938"/>
          <p14:tracePt t="46303" x="6772275" y="3944938"/>
          <p14:tracePt t="46319" x="6765925" y="3944938"/>
          <p14:tracePt t="46336" x="6761163" y="3944938"/>
          <p14:tracePt t="46353" x="6750050" y="3944938"/>
          <p14:tracePt t="46501" x="6738938" y="3940175"/>
          <p14:tracePt t="46692" x="6738938" y="3944938"/>
          <p14:tracePt t="46714" x="6734175" y="3951288"/>
          <p14:tracePt t="46719" x="6734175" y="3956050"/>
          <p14:tracePt t="46729" x="6727825" y="3960813"/>
          <p14:tracePt t="46749" x="6727825" y="3967163"/>
          <p14:tracePt t="47001" x="6734175" y="3967163"/>
          <p14:tracePt t="47086" x="6738938" y="3967163"/>
          <p14:tracePt t="47091" x="6745288" y="3960813"/>
          <p14:tracePt t="47112" x="6750050" y="3960813"/>
          <p14:tracePt t="47119" x="6761163" y="3960813"/>
          <p14:tracePt t="47136" x="6765925" y="3951288"/>
          <p14:tracePt t="47153" x="6777038" y="3940175"/>
          <p14:tracePt t="47170" x="6781800" y="3940175"/>
          <p14:tracePt t="47187" x="6788150" y="3940175"/>
          <p14:tracePt t="47219" x="6804025" y="3933825"/>
          <p14:tracePt t="47253" x="6819900" y="3929063"/>
          <p14:tracePt t="47286" x="6842125" y="3917950"/>
          <p14:tracePt t="47303" x="6853238" y="3913188"/>
          <p14:tracePt t="47336" x="6858000" y="3913188"/>
          <p14:tracePt t="47369" x="6869113" y="3913188"/>
          <p14:tracePt t="48008" x="6873875" y="3913188"/>
          <p14:tracePt t="48048" x="6873875" y="3917950"/>
          <p14:tracePt t="48076" x="6873875" y="3922713"/>
          <p14:tracePt t="48210" x="6880225" y="3922713"/>
          <p14:tracePt t="48509" x="6869113" y="3922713"/>
          <p14:tracePt t="48523" x="6862763" y="3922713"/>
          <p14:tracePt t="48534" x="6858000" y="3922713"/>
          <p14:tracePt t="48595" x="6853238" y="3922713"/>
          <p14:tracePt t="48599" x="6846888" y="3922713"/>
          <p14:tracePt t="48604" x="6842125" y="3917950"/>
          <p14:tracePt t="48619" x="6826250" y="3917950"/>
          <p14:tracePt t="48653" x="6808788" y="3913188"/>
          <p14:tracePt t="48737" x="6808788" y="3906838"/>
          <p14:tracePt t="48741" x="6808788" y="3895725"/>
          <p14:tracePt t="48753" x="6819900" y="3890963"/>
          <p14:tracePt t="48770" x="6842125" y="3890963"/>
          <p14:tracePt t="48786" x="6884988" y="3879850"/>
          <p14:tracePt t="48803" x="6950075" y="3879850"/>
          <p14:tracePt t="48819" x="7015163" y="3879850"/>
          <p14:tracePt t="48836" x="7035800" y="3875088"/>
          <p14:tracePt t="48853" x="7073900" y="3875088"/>
          <p14:tracePt t="48869" x="7112000" y="3868738"/>
          <p14:tracePt t="48886" x="7134225" y="3863975"/>
          <p14:tracePt t="48903" x="7154863" y="3859213"/>
          <p14:tracePt t="48920" x="7177088" y="3859213"/>
          <p14:tracePt t="48937" x="7188200" y="3859213"/>
          <p14:tracePt t="48953" x="7215188" y="3848100"/>
          <p14:tracePt t="48969" x="7253288" y="3841750"/>
          <p14:tracePt t="48986" x="7280275" y="3836988"/>
          <p14:tracePt t="49003" x="7327900" y="3836988"/>
          <p14:tracePt t="49021" x="7370763" y="3821113"/>
          <p14:tracePt t="49036" x="7388225" y="3821113"/>
          <p14:tracePt t="49053" x="7442200" y="3814763"/>
          <p14:tracePt t="49071" x="7543800" y="3814763"/>
          <p14:tracePt t="49086" x="7608888" y="3810000"/>
          <p14:tracePt t="49103" x="7669213" y="3787775"/>
          <p14:tracePt t="49120" x="7743825" y="3783013"/>
          <p14:tracePt t="49136" x="7766050" y="3783013"/>
          <p14:tracePt t="49153" x="7851775" y="3760788"/>
          <p14:tracePt t="49171" x="7932738" y="3744913"/>
          <p14:tracePt t="49186" x="7981950" y="3744913"/>
          <p14:tracePt t="49203" x="8058150" y="3724275"/>
          <p14:tracePt t="49220" x="8123238" y="3706813"/>
          <p14:tracePt t="49236" x="8166100" y="3697288"/>
          <p14:tracePt t="49253" x="8204200" y="3690938"/>
          <p14:tracePt t="49269" x="8262938" y="3652838"/>
          <p14:tracePt t="49286" x="8355013" y="3632200"/>
          <p14:tracePt t="49303" x="8435975" y="3609975"/>
          <p14:tracePt t="49319" x="8467725" y="3598863"/>
          <p14:tracePt t="49325" x="8550275" y="3587750"/>
          <p14:tracePt t="49336" x="8566150" y="3582988"/>
          <p14:tracePt t="49353" x="8678863" y="3560763"/>
          <p14:tracePt t="49370" x="8743950" y="3556000"/>
          <p14:tracePt t="49386" x="8804275" y="3533775"/>
          <p14:tracePt t="49403" x="8847138" y="3529013"/>
          <p14:tracePt t="49421" x="8970963" y="3524250"/>
          <p14:tracePt t="49437" x="9024938" y="3506788"/>
          <p14:tracePt t="49453" x="9112250" y="3502025"/>
          <p14:tracePt t="49469" x="9202738" y="3486150"/>
          <p14:tracePt t="49486" x="9285288" y="3459163"/>
          <p14:tracePt t="49503" x="9348788" y="3443288"/>
          <p14:tracePt t="49519" x="9402763" y="3436938"/>
          <p14:tracePt t="49536" x="9463088" y="3421063"/>
          <p14:tracePt t="49553" x="9510713" y="3405188"/>
          <p14:tracePt t="49569" x="9528175" y="3405188"/>
          <p14:tracePt t="49586" x="9586913" y="3394075"/>
          <p14:tracePt t="49603" x="9598025" y="3394075"/>
          <p14:tracePt t="49620" x="9674225" y="3387725"/>
          <p14:tracePt t="49636" x="9717088" y="3382963"/>
          <p14:tracePt t="49653" x="9732963" y="3371850"/>
          <p14:tracePt t="49669" x="9820275" y="3371850"/>
          <p14:tracePt t="49687" x="9863138" y="3367088"/>
          <p14:tracePt t="49703" x="9910763" y="3355975"/>
          <p14:tracePt t="49720" x="9964738" y="3355975"/>
          <p14:tracePt t="49736" x="10052050" y="3351213"/>
          <p14:tracePt t="49753" x="10121900" y="3333750"/>
          <p14:tracePt t="49769" x="10155238" y="3328988"/>
          <p14:tracePt t="49786" x="10229850" y="3324225"/>
          <p14:tracePt t="49803" x="10252075" y="3324225"/>
          <p14:tracePt t="49820" x="10290175" y="3313113"/>
          <p14:tracePt t="49836" x="10321925" y="3313113"/>
          <p14:tracePt t="49853" x="10337800" y="3302000"/>
          <p14:tracePt t="49870" x="10375900" y="3297238"/>
          <p14:tracePt t="49886" x="10382250" y="3297238"/>
          <p14:tracePt t="49903" x="10402888" y="3290888"/>
          <p14:tracePt t="49920" x="10418763" y="3286125"/>
          <p14:tracePt t="49936" x="10440988" y="3279775"/>
          <p14:tracePt t="49953" x="10456863" y="3275013"/>
          <p14:tracePt t="49970" x="10479088" y="3275013"/>
          <p14:tracePt t="49986" x="10494963" y="3270250"/>
          <p14:tracePt t="50002" x="10510838" y="3270250"/>
          <p14:tracePt t="50019" x="10517188" y="3263900"/>
          <p14:tracePt t="50156" x="10517188" y="3270250"/>
          <p14:tracePt t="50159" x="10510838" y="3275013"/>
          <p14:tracePt t="50172" x="10499725" y="3279775"/>
          <p14:tracePt t="50187" x="10436225" y="3317875"/>
          <p14:tracePt t="50203" x="10348913" y="3351213"/>
          <p14:tracePt t="50220" x="10186988" y="3405188"/>
          <p14:tracePt t="50236" x="10067925" y="3409950"/>
          <p14:tracePt t="50253" x="9964738" y="3409950"/>
          <p14:tracePt t="50270" x="9694863" y="3409950"/>
          <p14:tracePt t="50286" x="9436100" y="3421063"/>
          <p14:tracePt t="50303" x="9166225" y="3443288"/>
          <p14:tracePt t="50320" x="8966200" y="3459163"/>
          <p14:tracePt t="50336" x="8921750" y="3470275"/>
          <p14:tracePt t="50353" x="8813800" y="3497263"/>
          <p14:tracePt t="50370" x="8728075" y="3517900"/>
          <p14:tracePt t="50386" x="8658225" y="3533775"/>
          <p14:tracePt t="50403" x="8586788" y="3540125"/>
          <p14:tracePt t="50422" x="8474075" y="3578225"/>
          <p14:tracePt t="50438" x="8370888" y="3614738"/>
          <p14:tracePt t="50453" x="8262938" y="3663950"/>
          <p14:tracePt t="50470" x="8058150" y="3751263"/>
          <p14:tracePt t="50486" x="7874000" y="3798888"/>
          <p14:tracePt t="50503" x="7662863" y="3863975"/>
          <p14:tracePt t="50519" x="7534275" y="3933825"/>
          <p14:tracePt t="50536" x="7462838" y="3960813"/>
          <p14:tracePt t="50553" x="7334250" y="4021138"/>
          <p14:tracePt t="50569" x="7235825" y="4075113"/>
          <p14:tracePt t="50586" x="7143750" y="4122738"/>
          <p14:tracePt t="50603" x="7112000" y="4133850"/>
          <p14:tracePt t="50619" x="7089775" y="4140200"/>
          <p14:tracePt t="50636" x="7053263" y="4156075"/>
          <p14:tracePt t="50653" x="7008813" y="4176713"/>
          <p14:tracePt t="50670" x="6977063" y="4187825"/>
          <p14:tracePt t="50687" x="6938963" y="4198938"/>
          <p14:tracePt t="50703" x="6884988" y="4241800"/>
          <p14:tracePt t="50720" x="6826250" y="4252913"/>
          <p14:tracePt t="50736" x="6792913" y="4264025"/>
          <p14:tracePt t="50753" x="6754813" y="4279900"/>
          <p14:tracePt t="50769" x="6723063" y="4291013"/>
          <p14:tracePt t="50786" x="6700838" y="4306888"/>
          <p14:tracePt t="50803" x="6662738" y="4329113"/>
          <p14:tracePt t="50820" x="6635750" y="4349750"/>
          <p14:tracePt t="50824" x="6619875" y="4367213"/>
          <p14:tracePt t="50853" x="6599238" y="4376738"/>
          <p14:tracePt t="50869" x="6577013" y="4403725"/>
          <p14:tracePt t="50886" x="6554788" y="4421188"/>
          <p14:tracePt t="50903" x="6545263" y="4425950"/>
          <p14:tracePt t="50922" x="6523038" y="4459288"/>
          <p14:tracePt t="50937" x="6511925" y="4468813"/>
          <p14:tracePt t="50953" x="6507163" y="4475163"/>
          <p14:tracePt t="50970" x="6496050" y="4495800"/>
          <p14:tracePt t="50986" x="6491288" y="4495800"/>
          <p14:tracePt t="51003" x="6484938" y="4502150"/>
          <p14:tracePt t="51036" x="6480175" y="4506913"/>
          <p14:tracePt t="51059" x="6473825" y="4506913"/>
          <p14:tracePt t="51101" x="6469063" y="4506913"/>
          <p14:tracePt t="51112" x="6453188" y="4518025"/>
          <p14:tracePt t="52977" x="6453188" y="4522788"/>
          <p14:tracePt t="53017" x="6446838" y="4522788"/>
          <p14:tracePt t="53020" x="6442075" y="4522788"/>
          <p14:tracePt t="53036" x="6430963" y="4522788"/>
          <p14:tracePt t="53053" x="6415088" y="4533900"/>
          <p14:tracePt t="53070" x="6399213" y="4533900"/>
          <p14:tracePt t="53103" x="6388100" y="4533900"/>
          <p14:tracePt t="53175" x="6376988" y="4533900"/>
          <p14:tracePt t="53422" x="6376988" y="4522788"/>
          <p14:tracePt t="53442" x="6376988" y="4513263"/>
          <p14:tracePt t="53451" x="6388100" y="4502150"/>
          <p14:tracePt t="53466" x="6392863" y="4491038"/>
          <p14:tracePt t="53487" x="6399213" y="4491038"/>
          <p14:tracePt t="53506" x="6403975" y="4491038"/>
          <p14:tracePt t="53874" x="6408738" y="4486275"/>
          <p14:tracePt t="64325" x="10852150" y="3987800"/>
          <p14:tracePt t="64343" x="12160250" y="3987800"/>
          <p14:tracePt t="64354" x="12187238" y="3987800"/>
          <p14:tracePt t="64370" x="12187238" y="4021138"/>
          <p14:tracePt t="64387" x="12187238" y="4095750"/>
          <p14:tracePt t="64404" x="12187238" y="4232275"/>
          <p14:tracePt t="64421" x="12187238" y="4340225"/>
          <p14:tracePt t="64453" x="12187238" y="4576763"/>
          <p14:tracePt t="64486" x="12187238" y="4691063"/>
          <p14:tracePt t="64520" x="12187238" y="4826000"/>
          <p14:tracePt t="64536" x="12187238" y="4891088"/>
          <p14:tracePt t="64553" x="12187238" y="4911725"/>
          <p14:tracePt t="64570" x="12187238" y="4938713"/>
          <p14:tracePt t="64587" x="12165013" y="4960938"/>
          <p14:tracePt t="64603" x="12106275" y="4987925"/>
          <p14:tracePt t="64620" x="11857038" y="5057775"/>
          <p14:tracePt t="64637" x="11668125" y="5075238"/>
          <p14:tracePt t="64654" x="11515725" y="5095875"/>
          <p14:tracePt t="64672" x="10852150" y="5129213"/>
          <p14:tracePt t="64688" x="10679113" y="5145088"/>
          <p14:tracePt t="64704" x="10456863" y="5145088"/>
          <p14:tracePt t="64721" x="10191750" y="5145088"/>
          <p14:tracePt t="64736" x="9879013" y="5145088"/>
          <p14:tracePt t="64753" x="9737725" y="5145088"/>
          <p14:tracePt t="64770" x="9694863" y="5138738"/>
          <p14:tracePt t="64786" x="9636125" y="5106988"/>
          <p14:tracePt t="64803" x="9582150" y="5080000"/>
          <p14:tracePt t="64821" x="9451975" y="5037138"/>
          <p14:tracePt t="64837" x="9366250" y="5014913"/>
          <p14:tracePt t="64853" x="9344025" y="5014913"/>
          <p14:tracePt t="64870" x="9321800" y="5003800"/>
          <p14:tracePt t="64996" x="9317038" y="5003800"/>
          <p14:tracePt t="65001" x="9312275" y="5003800"/>
          <p14:tracePt t="65010" x="9290050" y="5003800"/>
          <p14:tracePt t="65020" x="9285288" y="5003800"/>
          <p14:tracePt t="65037" x="9256713" y="5003800"/>
          <p14:tracePt t="65053" x="9229725" y="5003800"/>
          <p14:tracePt t="65070" x="9224963" y="5003800"/>
          <p14:tracePt t="65087" x="9220200" y="5003800"/>
          <p14:tracePt t="65103" x="9197975" y="5003800"/>
          <p14:tracePt t="65120" x="9182100" y="5003800"/>
          <p14:tracePt t="65137" x="9159875" y="5003800"/>
          <p14:tracePt t="65154" x="9144000" y="5003800"/>
          <p14:tracePt t="65170" x="9132888" y="5003800"/>
          <p14:tracePt t="65204" x="9112250" y="4987925"/>
          <p14:tracePt t="65237" x="9101138" y="4976813"/>
          <p14:tracePt t="65270" x="9094788" y="4972050"/>
          <p14:tracePt t="65287" x="9090025" y="4967288"/>
          <p14:tracePt t="65303" x="9090025" y="4956175"/>
          <p14:tracePt t="65320" x="9090025" y="4918075"/>
          <p14:tracePt t="65336" x="9090025" y="4868863"/>
          <p14:tracePt t="65353" x="9090025" y="4857750"/>
          <p14:tracePt t="65370" x="9090025" y="4826000"/>
          <p14:tracePt t="65760" x="9085263" y="4821238"/>
          <p14:tracePt t="65778" x="9078913" y="4821238"/>
          <p14:tracePt t="65787" x="9074150" y="4821238"/>
          <p14:tracePt t="65806" x="9067800" y="4821238"/>
          <p14:tracePt t="65817" x="9063038" y="4821238"/>
          <p14:tracePt t="65837" x="9051925" y="4821238"/>
          <p14:tracePt t="65870" x="8982075" y="4864100"/>
          <p14:tracePt t="65887" x="8948738" y="4879975"/>
          <p14:tracePt t="65904" x="8939213" y="4879975"/>
          <p14:tracePt t="65920" x="8932863" y="4879975"/>
          <p14:tracePt t="65937" x="8921750" y="4891088"/>
          <p14:tracePt t="65953" x="8905875" y="4891088"/>
          <p14:tracePt t="65970" x="8894763" y="4895850"/>
          <p14:tracePt t="65987" x="8885238" y="4895850"/>
          <p14:tracePt t="66003" x="8851900" y="4902200"/>
          <p14:tracePt t="66020" x="8847138" y="4902200"/>
          <p14:tracePt t="66037" x="8831263" y="4902200"/>
          <p14:tracePt t="66053" x="8813800" y="4902200"/>
          <p14:tracePt t="66070" x="8793163" y="4902200"/>
          <p14:tracePt t="66086" x="8759825" y="4902200"/>
          <p14:tracePt t="66103" x="8721725" y="4884738"/>
          <p14:tracePt t="66120" x="8705850" y="4884738"/>
          <p14:tracePt t="66198" x="8701088" y="4879975"/>
          <p14:tracePt t="66218" x="8701088" y="4868863"/>
          <p14:tracePt t="66235" x="8701088" y="4864100"/>
          <p14:tracePt t="66252" x="8701088" y="4857750"/>
          <p14:tracePt t="66263" x="8701088" y="4848225"/>
          <p14:tracePt t="67074" x="8701088" y="4841875"/>
          <p14:tracePt t="67098" x="8701088" y="4837113"/>
          <p14:tracePt t="67110" x="8701088" y="4826000"/>
          <p14:tracePt t="67115" x="8701088" y="4814888"/>
          <p14:tracePt t="67126" x="8701088" y="4787900"/>
          <p14:tracePt t="67137" x="8701088" y="4745038"/>
          <p14:tracePt t="67153" x="8701088" y="4702175"/>
          <p14:tracePt t="67171" x="8701088" y="4610100"/>
          <p14:tracePt t="67203" x="8613775" y="4371975"/>
          <p14:tracePt t="67237" x="8431213" y="4133850"/>
          <p14:tracePt t="67270" x="8085138" y="3890963"/>
          <p14:tracePt t="67287" x="7889875" y="3778250"/>
          <p14:tracePt t="67303" x="7689850" y="3697288"/>
          <p14:tracePt t="67320" x="7588250" y="3652838"/>
          <p14:tracePt t="67336" x="7543800" y="3648075"/>
          <p14:tracePt t="67353" x="7442200" y="3632200"/>
          <p14:tracePt t="67370" x="7339013" y="3614738"/>
          <p14:tracePt t="67386" x="7170738" y="3594100"/>
          <p14:tracePt t="67404" x="7058025" y="3578225"/>
          <p14:tracePt t="67420" x="6999288" y="3571875"/>
          <p14:tracePt t="67437" x="6781800" y="3502025"/>
          <p14:tracePt t="67454" x="6696075" y="3475038"/>
          <p14:tracePt t="67470" x="6635750" y="3425825"/>
          <p14:tracePt t="67487" x="6581775" y="3405188"/>
          <p14:tracePt t="67503" x="6538913" y="3382963"/>
          <p14:tracePt t="67520" x="6511925" y="3371850"/>
          <p14:tracePt t="67537" x="6491288" y="3367088"/>
          <p14:tracePt t="67553" x="6469063" y="3367088"/>
          <p14:tracePt t="67570" x="6435725" y="3355975"/>
          <p14:tracePt t="67587" x="6415088" y="3351213"/>
          <p14:tracePt t="67830" x="6408738" y="3351213"/>
          <p14:tracePt t="68215" x="6408738" y="3355975"/>
          <p14:tracePt t="68241" x="6408738" y="3360738"/>
          <p14:tracePt t="68533" x="6415088" y="3360738"/>
          <p14:tracePt t="68542" x="6419850" y="3360738"/>
          <p14:tracePt t="68552" x="6426200" y="3360738"/>
          <p14:tracePt t="68558" x="6430963" y="3360738"/>
          <p14:tracePt t="68570" x="6435725" y="3360738"/>
          <p14:tracePt t="68587" x="6446838" y="3360738"/>
          <p14:tracePt t="77146" x="6453188" y="3360738"/>
          <p14:tracePt t="77160" x="6781800" y="3567113"/>
          <p14:tracePt t="77171" x="6842125" y="3605213"/>
          <p14:tracePt t="77177" x="6889750" y="3625850"/>
          <p14:tracePt t="77187" x="6977063" y="3652838"/>
          <p14:tracePt t="77204" x="7161213" y="3686175"/>
          <p14:tracePt t="77221" x="7500938" y="3744913"/>
          <p14:tracePt t="77253" x="8305800" y="3890963"/>
          <p14:tracePt t="77287" x="8885238" y="4059238"/>
          <p14:tracePt t="77320" x="9170988" y="4106863"/>
          <p14:tracePt t="77337" x="9240838" y="4106863"/>
          <p14:tracePt t="77353" x="9263063" y="4106863"/>
          <p14:tracePt t="77370" x="9290050" y="4106863"/>
          <p14:tracePt t="77387" x="9339263" y="4106863"/>
          <p14:tracePt t="77404" x="9355138" y="4102100"/>
          <p14:tracePt t="77421" x="9375775" y="4086225"/>
          <p14:tracePt t="77437" x="9393238" y="4079875"/>
          <p14:tracePt t="77454" x="9429750" y="4068763"/>
          <p14:tracePt t="77470" x="9456738" y="4052888"/>
          <p14:tracePt t="77487" x="9474200" y="4048125"/>
          <p14:tracePt t="77503" x="9490075" y="4025900"/>
          <p14:tracePt t="77520" x="9494838" y="4021138"/>
          <p14:tracePt t="77537" x="9501188" y="4014788"/>
          <p14:tracePt t="77567" x="9494838" y="4010025"/>
          <p14:tracePt t="77576" x="9490075" y="4005263"/>
          <p14:tracePt t="77587" x="9478963" y="3998913"/>
          <p14:tracePt t="77603" x="9447213" y="3983038"/>
          <p14:tracePt t="77620" x="9440863" y="3971925"/>
          <p14:tracePt t="77637" x="9420225" y="3971925"/>
          <p14:tracePt t="77655" x="9393238" y="3960813"/>
          <p14:tracePt t="77672" x="9371013" y="3956050"/>
          <p14:tracePt t="77687" x="9317038" y="3933825"/>
          <p14:tracePt t="77704" x="9240838" y="3917950"/>
          <p14:tracePt t="77720" x="9094788" y="3895725"/>
          <p14:tracePt t="77737" x="8986838" y="3879850"/>
          <p14:tracePt t="77755" x="8721725" y="3814763"/>
          <p14:tracePt t="77770" x="8631238" y="3798888"/>
          <p14:tracePt t="77787" x="8543925" y="3783013"/>
          <p14:tracePt t="77804" x="8420100" y="3767138"/>
          <p14:tracePt t="77820" x="8332788" y="3751263"/>
          <p14:tracePt t="77824" x="8235950" y="3751263"/>
          <p14:tracePt t="77837" x="8096250" y="3751263"/>
          <p14:tracePt t="77853" x="8008938" y="3751263"/>
          <p14:tracePt t="77870" x="7916863" y="3751263"/>
          <p14:tracePt t="77887" x="7878763" y="3751263"/>
          <p14:tracePt t="77904" x="7835900" y="3751263"/>
          <p14:tracePt t="77922" x="7777163" y="3751263"/>
          <p14:tracePt t="77937" x="7732713" y="3751263"/>
          <p14:tracePt t="77954" x="7635875" y="3751263"/>
          <p14:tracePt t="77970" x="7534275" y="3744913"/>
          <p14:tracePt t="77987" x="7435850" y="3713163"/>
          <p14:tracePt t="78003" x="7361238" y="3697288"/>
          <p14:tracePt t="78020" x="7307263" y="3679825"/>
          <p14:tracePt t="78037" x="7219950" y="3641725"/>
          <p14:tracePt t="78053" x="7177088" y="3636963"/>
          <p14:tracePt t="78070" x="7154863" y="3625850"/>
          <p14:tracePt t="78087" x="7089775" y="3587750"/>
          <p14:tracePt t="78103" x="7031038" y="3578225"/>
          <p14:tracePt t="78120" x="6961188" y="3556000"/>
          <p14:tracePt t="78137" x="6911975" y="3517900"/>
          <p14:tracePt t="78154" x="6858000" y="3506788"/>
          <p14:tracePt t="78170" x="6835775" y="3502025"/>
          <p14:tracePt t="78187" x="6826250" y="3502025"/>
          <p14:tracePt t="78221" x="6819900" y="3497263"/>
          <p14:tracePt t="78240" x="6819900" y="3490913"/>
          <p14:tracePt t="78267" x="6846888" y="3475038"/>
          <p14:tracePt t="78278" x="6869113" y="3475038"/>
          <p14:tracePt t="78287" x="6911975" y="3470275"/>
          <p14:tracePt t="78304" x="7069138" y="3470275"/>
          <p14:tracePt t="78321" x="7143750" y="3470275"/>
          <p14:tracePt t="78325" x="7246938" y="3479800"/>
          <p14:tracePt t="78337" x="7388225" y="3506788"/>
          <p14:tracePt t="78353" x="7561263" y="3529013"/>
          <p14:tracePt t="78370" x="7700963" y="3551238"/>
          <p14:tracePt t="78388" x="7842250" y="3551238"/>
          <p14:tracePt t="78404" x="7927975" y="3551238"/>
          <p14:tracePt t="78422" x="7997825" y="3551238"/>
          <p14:tracePt t="78437" x="8116888" y="3551238"/>
          <p14:tracePt t="78454" x="8208963" y="3551238"/>
          <p14:tracePt t="78470" x="8316913" y="3551238"/>
          <p14:tracePt t="78487" x="8431213" y="3540125"/>
          <p14:tracePt t="78503" x="8505825" y="3533775"/>
          <p14:tracePt t="78520" x="8743950" y="3533775"/>
          <p14:tracePt t="78537" x="8840788" y="3533775"/>
          <p14:tracePt t="78553" x="8975725" y="3533775"/>
          <p14:tracePt t="78570" x="9132888" y="3533775"/>
          <p14:tracePt t="78587" x="9339263" y="3556000"/>
          <p14:tracePt t="78604" x="9532938" y="3582988"/>
          <p14:tracePt t="78620" x="9678988" y="3605213"/>
          <p14:tracePt t="78637" x="9937750" y="3659188"/>
          <p14:tracePt t="78653" x="10090150" y="3686175"/>
          <p14:tracePt t="78671" x="10236200" y="3713163"/>
          <p14:tracePt t="78687" x="10382250" y="3729038"/>
          <p14:tracePt t="78704" x="10467975" y="3729038"/>
          <p14:tracePt t="78720" x="10629900" y="3744913"/>
          <p14:tracePt t="78737" x="10748963" y="3751263"/>
          <p14:tracePt t="78754" x="10841038" y="3756025"/>
          <p14:tracePt t="78770" x="10910888" y="3767138"/>
          <p14:tracePt t="78787" x="10948988" y="3778250"/>
          <p14:tracePt t="78803" x="10975975" y="3778250"/>
          <p14:tracePt t="78820" x="10980738" y="3778250"/>
          <p14:tracePt t="78907" x="10964863" y="3783013"/>
          <p14:tracePt t="78913" x="10960100" y="3783013"/>
          <p14:tracePt t="78924" x="10863263" y="3787775"/>
          <p14:tracePt t="78937" x="10798175" y="3798888"/>
          <p14:tracePt t="78954" x="10618788" y="3798888"/>
          <p14:tracePt t="78970" x="10387013" y="3798888"/>
          <p14:tracePt t="78987" x="10171113" y="3798888"/>
          <p14:tracePt t="79004" x="9663113" y="3713163"/>
          <p14:tracePt t="79021" x="9256713" y="3641725"/>
          <p14:tracePt t="79037" x="8901113" y="3605213"/>
          <p14:tracePt t="79053" x="8593138" y="3605213"/>
          <p14:tracePt t="79071" x="8204200" y="3594100"/>
          <p14:tracePt t="79087" x="8008938" y="3587750"/>
          <p14:tracePt t="79104" x="7900988" y="3587750"/>
          <p14:tracePt t="79120" x="7788275" y="3587750"/>
          <p14:tracePt t="79137" x="7593013" y="3587750"/>
          <p14:tracePt t="79154" x="7478713" y="3587750"/>
          <p14:tracePt t="79172" x="7361238" y="3587750"/>
          <p14:tracePt t="79187" x="7262813" y="3587750"/>
          <p14:tracePt t="79203" x="7096125" y="3587750"/>
          <p14:tracePt t="79220" x="6943725" y="3587750"/>
          <p14:tracePt t="79237" x="6781800" y="3551238"/>
          <p14:tracePt t="79253" x="6696075" y="3544888"/>
          <p14:tracePt t="79270" x="6657975" y="3533775"/>
          <p14:tracePt t="79287" x="6615113" y="3533775"/>
          <p14:tracePt t="79303" x="6581775" y="3533775"/>
          <p14:tracePt t="79320" x="6577013" y="3533775"/>
          <p14:tracePt t="79326" x="6572250" y="3533775"/>
          <p14:tracePt t="79608" x="6572250" y="3529013"/>
          <p14:tracePt t="79619" x="6572250" y="3524250"/>
          <p14:tracePt t="79683" x="6577013" y="3524250"/>
          <p14:tracePt t="79692" x="6581775" y="3524250"/>
          <p14:tracePt t="79705" x="6592888" y="3524250"/>
          <p14:tracePt t="79709" x="6608763" y="3524250"/>
          <p14:tracePt t="79720" x="6615113" y="3524250"/>
          <p14:tracePt t="79737" x="6619875" y="3524250"/>
          <p14:tracePt t="79754" x="6619875" y="3533775"/>
          <p14:tracePt t="79770" x="6619875" y="3587750"/>
          <p14:tracePt t="79787" x="6619875" y="3756025"/>
          <p14:tracePt t="79804" x="6615113" y="3798888"/>
          <p14:tracePt t="79820" x="6599238" y="3859213"/>
          <p14:tracePt t="79827" x="6599238" y="3886200"/>
          <p14:tracePt t="79837" x="6588125" y="3902075"/>
          <p14:tracePt t="79853" x="6577013" y="3940175"/>
          <p14:tracePt t="79870" x="6572250" y="3951288"/>
          <p14:tracePt t="79958" x="6572250" y="3956050"/>
          <p14:tracePt t="79977" x="6581775" y="3956050"/>
          <p14:tracePt t="79987" x="6592888" y="3956050"/>
          <p14:tracePt t="79991" x="6608763" y="3944938"/>
          <p14:tracePt t="80003" x="6619875" y="3944938"/>
          <p14:tracePt t="80020" x="6646863" y="3929063"/>
          <p14:tracePt t="80037" x="6662738" y="3913188"/>
          <p14:tracePt t="80053" x="6680200" y="3895725"/>
          <p14:tracePt t="80070" x="6761163" y="3814763"/>
          <p14:tracePt t="80087" x="6788150" y="3798888"/>
          <p14:tracePt t="80103" x="6831013" y="3778250"/>
          <p14:tracePt t="80120" x="6862763" y="3756025"/>
          <p14:tracePt t="80137" x="6896100" y="3756025"/>
          <p14:tracePt t="80154" x="6965950" y="3767138"/>
          <p14:tracePt t="80170" x="7031038" y="3810000"/>
          <p14:tracePt t="80187" x="7242175" y="3951288"/>
          <p14:tracePt t="80204" x="7512050" y="4102100"/>
          <p14:tracePt t="80220" x="7815263" y="4241800"/>
          <p14:tracePt t="80237" x="8062913" y="4367213"/>
          <p14:tracePt t="80253" x="8128000" y="4383088"/>
          <p14:tracePt t="80270" x="8197850" y="4398963"/>
          <p14:tracePt t="80395" x="8193088" y="4398963"/>
          <p14:tracePt t="80416" x="8177213" y="4398963"/>
          <p14:tracePt t="80477" x="8170863" y="4398963"/>
          <p14:tracePt t="80487" x="8159750" y="4398963"/>
          <p14:tracePt t="80495" x="8154988" y="4398963"/>
          <p14:tracePt t="80503" x="8150225" y="4398963"/>
          <p14:tracePt t="80520" x="8139113" y="4398963"/>
          <p14:tracePt t="80537" x="8132763" y="4398963"/>
          <p14:tracePt t="80553" x="8128000" y="4398963"/>
          <p14:tracePt t="80753" x="8123238" y="4403725"/>
          <p14:tracePt t="120836" x="9852025" y="4149725"/>
          <p14:tracePt t="120850" x="10056813" y="4075113"/>
          <p14:tracePt t="120861" x="10144125" y="4075113"/>
          <p14:tracePt t="120871" x="10209213" y="4075113"/>
          <p14:tracePt t="120888" x="10364788" y="4075113"/>
          <p14:tracePt t="120905" x="10582275" y="4129088"/>
          <p14:tracePt t="120921" x="10744200" y="4183063"/>
          <p14:tracePt t="120955" x="11430000" y="4475163"/>
          <p14:tracePt t="120988" x="11899900" y="4740275"/>
          <p14:tracePt t="121021" x="12187238" y="4891088"/>
          <p14:tracePt t="121038" x="12187238" y="4911725"/>
          <p14:tracePt t="121055" x="12187238" y="4933950"/>
          <p14:tracePt t="121071" x="12187238" y="4967288"/>
          <p14:tracePt t="121136" x="12165013" y="4956175"/>
          <p14:tracePt t="121145" x="12133263" y="4949825"/>
          <p14:tracePt t="121154" x="12050713" y="4922838"/>
          <p14:tracePt t="121171" x="11845925" y="4848225"/>
          <p14:tracePt t="121188" x="11625263" y="4767263"/>
          <p14:tracePt t="121205" x="11418888" y="4706938"/>
          <p14:tracePt t="121221" x="11133138" y="4614863"/>
          <p14:tracePt t="121239" x="10721975" y="4464050"/>
          <p14:tracePt t="121255" x="10467975" y="4360863"/>
          <p14:tracePt t="121271" x="10256838" y="4275138"/>
          <p14:tracePt t="121289" x="9863138" y="4113213"/>
          <p14:tracePt t="121304" x="9559925" y="4014788"/>
          <p14:tracePt t="121321" x="9321800" y="3940175"/>
          <p14:tracePt t="121338" x="9051925" y="3868738"/>
          <p14:tracePt t="121354" x="8863013" y="3805238"/>
          <p14:tracePt t="121371" x="8667750" y="3756025"/>
          <p14:tracePt t="121388" x="8647113" y="3744913"/>
          <p14:tracePt t="121405" x="8631238" y="3740150"/>
          <p14:tracePt t="121421" x="8613775" y="3733800"/>
          <p14:tracePt t="121438" x="8559800" y="3729038"/>
          <p14:tracePt t="121455" x="8413750" y="3729038"/>
          <p14:tracePt t="121471" x="8251825" y="3744913"/>
          <p14:tracePt t="121488" x="8139113" y="3783013"/>
          <p14:tracePt t="121505" x="8058150" y="3805238"/>
          <p14:tracePt t="121521" x="7820025" y="3814763"/>
          <p14:tracePt t="121538" x="7678738" y="3814763"/>
          <p14:tracePt t="121555" x="7473950" y="3814763"/>
          <p14:tracePt t="121571" x="7312025" y="3814763"/>
          <p14:tracePt t="121588" x="7143750" y="3798888"/>
          <p14:tracePt t="121604" x="6923088" y="3767138"/>
          <p14:tracePt t="121621" x="6858000" y="3756025"/>
          <p14:tracePt t="121638" x="6835775" y="3751263"/>
          <p14:tracePt t="121655" x="6826250" y="3751263"/>
          <p14:tracePt t="121708" x="6819900" y="3744913"/>
          <p14:tracePt t="121763" x="6819900" y="3729038"/>
          <p14:tracePt t="121769" x="6826250" y="3717925"/>
          <p14:tracePt t="121788" x="6831013" y="3713163"/>
          <p14:tracePt t="121805" x="6846888" y="3686175"/>
          <p14:tracePt t="121821" x="6846888" y="3675063"/>
          <p14:tracePt t="121838" x="6846888" y="3652838"/>
          <p14:tracePt t="121855" x="6846888" y="3632200"/>
          <p14:tracePt t="121871" x="6846888" y="3614738"/>
          <p14:tracePt t="121888" x="6846888" y="3587750"/>
          <p14:tracePt t="121905" x="6846888" y="3582988"/>
          <p14:tracePt t="121921" x="6846888" y="3578225"/>
          <p14:tracePt t="121938" x="6846888" y="3571875"/>
          <p14:tracePt t="121955" x="6846888" y="3567113"/>
          <p14:tracePt t="122097" x="6853238" y="3560763"/>
          <p14:tracePt t="122116" x="6858000" y="3551238"/>
          <p14:tracePt t="122182" x="6858000" y="3544888"/>
          <p14:tracePt t="122212" x="6846888" y="3544888"/>
          <p14:tracePt t="122221" x="6842125" y="3544888"/>
          <p14:tracePt t="122227" x="6835775" y="3544888"/>
          <p14:tracePt t="122238" x="6831013" y="3544888"/>
          <p14:tracePt t="122255" x="6819900" y="3544888"/>
          <p14:tracePt t="122271" x="6804025" y="3544888"/>
          <p14:tracePt t="122288" x="6799263" y="3540125"/>
          <p14:tracePt t="122308" x="6792913" y="3540125"/>
          <p14:tracePt t="122655" x="6792913" y="3533775"/>
          <p14:tracePt t="122660" x="6799263" y="3529013"/>
          <p14:tracePt t="122673" x="6819900" y="3529013"/>
          <p14:tracePt t="122689" x="6869113" y="3529013"/>
          <p14:tracePt t="122705" x="7004050" y="3529013"/>
          <p14:tracePt t="122722" x="7096125" y="3540125"/>
          <p14:tracePt t="122738" x="7334250" y="3587750"/>
          <p14:tracePt t="122755" x="7620000" y="3648075"/>
          <p14:tracePt t="122771" x="7831138" y="3697288"/>
          <p14:tracePt t="122788" x="7916863" y="3729038"/>
          <p14:tracePt t="122805" x="8042275" y="3740150"/>
          <p14:tracePt t="122821" x="8101013" y="3744913"/>
          <p14:tracePt t="122838" x="8139113" y="3744913"/>
          <p14:tracePt t="122854" x="8193088" y="3744913"/>
          <p14:tracePt t="122871" x="8258175" y="3744913"/>
          <p14:tracePt t="122888" x="8312150" y="3733800"/>
          <p14:tracePt t="122905" x="8366125" y="3733800"/>
          <p14:tracePt t="122921" x="8408988" y="3729038"/>
          <p14:tracePt t="122938" x="8440738" y="3729038"/>
          <p14:tracePt t="122955" x="8485188" y="3724275"/>
          <p14:tracePt t="122971" x="8532813" y="3724275"/>
          <p14:tracePt t="122988" x="8543925" y="3724275"/>
          <p14:tracePt t="123005" x="8555038" y="3724275"/>
          <p14:tracePt t="123104" x="8555038" y="3717925"/>
          <p14:tracePt t="123111" x="8532813" y="3717925"/>
          <p14:tracePt t="123121" x="8501063" y="3713163"/>
          <p14:tracePt t="123138" x="8408988" y="3713163"/>
          <p14:tracePt t="123155" x="8220075" y="3697288"/>
          <p14:tracePt t="123171" x="8051800" y="3697288"/>
          <p14:tracePt t="123188" x="7932738" y="3686175"/>
          <p14:tracePt t="123205" x="7862888" y="3675063"/>
          <p14:tracePt t="123221" x="7804150" y="3675063"/>
          <p14:tracePt t="123238" x="7766050" y="3663950"/>
          <p14:tracePt t="123254" x="7723188" y="3659188"/>
          <p14:tracePt t="123271" x="7696200" y="3659188"/>
          <p14:tracePt t="123288" x="7662863" y="3659188"/>
          <p14:tracePt t="123305" x="7581900" y="3652838"/>
          <p14:tracePt t="123321" x="7442200" y="3648075"/>
          <p14:tracePt t="123338" x="7339013" y="3641725"/>
          <p14:tracePt t="123355" x="7253288" y="3632200"/>
          <p14:tracePt t="123371" x="7100888" y="3621088"/>
          <p14:tracePt t="123388" x="7053263" y="3621088"/>
          <p14:tracePt t="123405" x="7026275" y="3621088"/>
          <p14:tracePt t="123422" x="6977063" y="3609975"/>
          <p14:tracePt t="123439" x="6934200" y="3609975"/>
          <p14:tracePt t="123455" x="6889750" y="3598863"/>
          <p14:tracePt t="123471" x="6880225" y="3598863"/>
          <p14:tracePt t="123488" x="6862763" y="3598863"/>
          <p14:tracePt t="123521" x="6846888" y="3598863"/>
          <p14:tracePt t="123538" x="6831013" y="3598863"/>
          <p14:tracePt t="123554" x="6804025" y="3594100"/>
          <p14:tracePt t="123571" x="6761163" y="3594100"/>
          <p14:tracePt t="123588" x="6738938" y="3594100"/>
          <p14:tracePt t="123621" x="6723063" y="3594100"/>
          <p14:tracePt t="123640" x="6716713" y="3594100"/>
          <p14:tracePt t="123654" x="6711950" y="3594100"/>
          <p14:tracePt t="123762" x="6707188" y="3594100"/>
          <p14:tracePt t="123771" x="6707188" y="3614738"/>
          <p14:tracePt t="123775" x="6707188" y="3621088"/>
          <p14:tracePt t="123789" x="6707188" y="3690938"/>
          <p14:tracePt t="123804" x="6707188" y="3767138"/>
          <p14:tracePt t="123821" x="6689725" y="3902075"/>
          <p14:tracePt t="123838" x="6673850" y="4005263"/>
          <p14:tracePt t="123855" x="6673850" y="4156075"/>
          <p14:tracePt t="123872" x="6673850" y="4221163"/>
          <p14:tracePt t="123888" x="6673850" y="4241800"/>
          <p14:tracePt t="123905" x="6669088" y="4286250"/>
          <p14:tracePt t="123921" x="6669088" y="4318000"/>
          <p14:tracePt t="123939" x="6662738" y="4360863"/>
          <p14:tracePt t="123955" x="6657975" y="4394200"/>
          <p14:tracePt t="123971" x="6657975" y="4414838"/>
          <p14:tracePt t="123988" x="6657975" y="4448175"/>
          <p14:tracePt t="124004" x="6646863" y="4495800"/>
          <p14:tracePt t="124021" x="6630988" y="4549775"/>
          <p14:tracePt t="124038" x="6619875" y="4587875"/>
          <p14:tracePt t="124055" x="6619875" y="4652963"/>
          <p14:tracePt t="124071" x="6615113" y="4713288"/>
          <p14:tracePt t="124088" x="6599238" y="4760913"/>
          <p14:tracePt t="124104" x="6592888" y="4794250"/>
          <p14:tracePt t="124121" x="6592888" y="4826000"/>
          <p14:tracePt t="124138" x="6581775" y="4857750"/>
          <p14:tracePt t="124155" x="6581775" y="4879975"/>
          <p14:tracePt t="124171" x="6581775" y="4902200"/>
          <p14:tracePt t="124189" x="6577013" y="4922838"/>
          <p14:tracePt t="124205" x="6577013" y="4945063"/>
          <p14:tracePt t="124222" x="6577013" y="4949825"/>
          <p14:tracePt t="124396" x="6577013" y="4945063"/>
          <p14:tracePt t="124405" x="6581775" y="4945063"/>
          <p14:tracePt t="124445" x="6588125" y="4938713"/>
          <p14:tracePt t="124541" x="6592888" y="4938713"/>
          <p14:tracePt t="124558" x="6608763" y="4938713"/>
          <p14:tracePt t="124579" x="6615113" y="4938713"/>
          <p14:tracePt t="124598" x="6626225" y="4938713"/>
          <p14:tracePt t="124614" x="6630988" y="4938713"/>
          <p14:tracePt t="124625" x="6635750" y="4938713"/>
          <p14:tracePt t="124719" x="6642100" y="4938713"/>
          <p14:tracePt t="124735" x="6646863" y="4945063"/>
          <p14:tracePt t="124750" x="6653213" y="4945063"/>
          <p14:tracePt t="124759" x="6653213" y="4949825"/>
          <p14:tracePt t="124773" x="6653213" y="4956175"/>
          <p14:tracePt t="124788" x="6653213" y="4967288"/>
          <p14:tracePt t="124805" x="6653213" y="4976813"/>
          <p14:tracePt t="124821" x="6653213" y="4999038"/>
          <p14:tracePt t="124838" x="6653213" y="5003800"/>
          <p14:tracePt t="124854" x="6653213" y="5010150"/>
          <p14:tracePt t="125364" x="6653213" y="4987925"/>
          <p14:tracePt t="125369" x="6653213" y="4983163"/>
          <p14:tracePt t="125381" x="6653213" y="4956175"/>
          <p14:tracePt t="125388" x="6653213" y="4933950"/>
          <p14:tracePt t="125405" x="6653213" y="4868863"/>
          <p14:tracePt t="125438" x="6653213" y="4787900"/>
          <p14:tracePt t="125471" x="6653213" y="4729163"/>
          <p14:tracePt t="125505" x="6653213" y="4652963"/>
          <p14:tracePt t="125522" x="6653213" y="4610100"/>
          <p14:tracePt t="125539" x="6653213" y="4556125"/>
          <p14:tracePt t="125555" x="6653213" y="4533900"/>
          <p14:tracePt t="125571" x="6646863" y="4506913"/>
          <p14:tracePt t="125588" x="6646863" y="4452938"/>
          <p14:tracePt t="125605" x="6646863" y="4437063"/>
          <p14:tracePt t="125621" x="6646863" y="4425950"/>
          <p14:tracePt t="125704" x="6646863" y="4464050"/>
          <p14:tracePt t="125721" x="6646863" y="4513263"/>
          <p14:tracePt t="125738" x="6646863" y="4549775"/>
          <p14:tracePt t="125755" x="6646863" y="4652963"/>
          <p14:tracePt t="125771" x="6646863" y="4729163"/>
          <p14:tracePt t="125788" x="6642100" y="4767263"/>
          <p14:tracePt t="125821" x="6635750" y="4772025"/>
          <p14:tracePt t="125915" x="6635750" y="4776788"/>
          <p14:tracePt t="125927" x="6635750" y="4783138"/>
          <p14:tracePt t="125945" x="6642100" y="4787900"/>
          <p14:tracePt t="125961" x="6642100" y="4799013"/>
          <p14:tracePt t="125972" x="6642100" y="4803775"/>
          <p14:tracePt t="125976" x="6646863" y="4810125"/>
          <p14:tracePt t="125987" x="6653213" y="4814888"/>
          <p14:tracePt t="126006" x="6657975" y="4814888"/>
          <p14:tracePt t="126022" x="6662738" y="4814888"/>
          <p14:tracePt t="126042" x="6669088" y="4814888"/>
          <p14:tracePt t="126055" x="6673850" y="4814888"/>
          <p14:tracePt t="126071" x="6680200" y="4814888"/>
          <p14:tracePt t="126090" x="6696075" y="4814888"/>
          <p14:tracePt t="126104" x="6707188" y="4814888"/>
          <p14:tracePt t="126121" x="6716713" y="4814888"/>
          <p14:tracePt t="126300" x="6716713" y="4803775"/>
          <p14:tracePt t="126315" x="6716713" y="4799013"/>
          <p14:tracePt t="126334" x="6716713" y="4794250"/>
          <p14:tracePt t="126345" x="6716713" y="4787900"/>
          <p14:tracePt t="126389" x="6716713" y="4783138"/>
          <p14:tracePt t="126899" x="6716713" y="4776788"/>
          <p14:tracePt t="126989" x="6727825" y="4772025"/>
          <p14:tracePt t="127005" x="6734175" y="4756150"/>
          <p14:tracePt t="127009" x="6734175" y="4745038"/>
          <p14:tracePt t="127022" x="6738938" y="4740275"/>
          <p14:tracePt t="127038" x="6745288" y="4695825"/>
          <p14:tracePt t="127054" x="6750050" y="4675188"/>
          <p14:tracePt t="127071" x="6754813" y="4648200"/>
          <p14:tracePt t="127088" x="6765925" y="4625975"/>
          <p14:tracePt t="127121" x="6777038" y="4576763"/>
          <p14:tracePt t="127155" x="6788150" y="4502150"/>
          <p14:tracePt t="127189" x="6804025" y="4441825"/>
          <p14:tracePt t="127205" x="6808788" y="4425950"/>
          <p14:tracePt t="127222" x="6819900" y="4394200"/>
          <p14:tracePt t="127238" x="6819900" y="4360863"/>
          <p14:tracePt t="127255" x="6819900" y="4333875"/>
          <p14:tracePt t="127271" x="6826250" y="4306888"/>
          <p14:tracePt t="127289" x="6831013" y="4252913"/>
          <p14:tracePt t="127305" x="6831013" y="4241800"/>
          <p14:tracePt t="127321" x="6842125" y="4198938"/>
          <p14:tracePt t="127338" x="6846888" y="4167188"/>
          <p14:tracePt t="127354" x="6846888" y="4149725"/>
          <p14:tracePt t="127371" x="6853238" y="4122738"/>
          <p14:tracePt t="127388" x="6853238" y="4102100"/>
          <p14:tracePt t="127405" x="6853238" y="4090988"/>
          <p14:tracePt t="127421" x="6853238" y="4079875"/>
          <p14:tracePt t="127439" x="6853238" y="4075113"/>
          <p14:tracePt t="127455" x="6853238" y="4064000"/>
          <p14:tracePt t="127472" x="6853238" y="4048125"/>
          <p14:tracePt t="127488" x="6853238" y="4032250"/>
          <p14:tracePt t="127505" x="6853238" y="4014788"/>
          <p14:tracePt t="127521" x="6853238" y="4010025"/>
          <p14:tracePt t="127538" x="6853238" y="3994150"/>
          <p14:tracePt t="127555" x="6853238" y="3987800"/>
          <p14:tracePt t="127572" x="6853238" y="3967163"/>
          <p14:tracePt t="127588" x="6846888" y="3944938"/>
          <p14:tracePt t="127621" x="6842125" y="3933825"/>
          <p14:tracePt t="127638" x="6842125" y="3922713"/>
          <p14:tracePt t="127654" x="6842125" y="3917950"/>
          <p14:tracePt t="127671" x="6842125" y="3902075"/>
          <p14:tracePt t="127688" x="6842125" y="3890963"/>
          <p14:tracePt t="127705" x="6835775" y="3886200"/>
          <p14:tracePt t="127722" x="6835775" y="3879850"/>
          <p14:tracePt t="127738" x="6835775" y="3875088"/>
          <p14:tracePt t="127754" x="6831013" y="3868738"/>
          <p14:tracePt t="127772" x="6826250" y="3868738"/>
          <p14:tracePt t="127788" x="6819900" y="3868738"/>
          <p14:tracePt t="127805" x="6808788" y="3868738"/>
          <p14:tracePt t="127821" x="6808788" y="3863975"/>
          <p14:tracePt t="127838" x="6804025" y="3859213"/>
          <p14:tracePt t="127925" x="6804025" y="3848100"/>
          <p14:tracePt t="128719" x="6804025" y="3841750"/>
          <p14:tracePt t="128769" x="6799263" y="3836988"/>
          <p14:tracePt t="128797" x="6788150" y="3832225"/>
          <p14:tracePt t="128819" x="6781800" y="3825875"/>
          <p14:tracePt t="128857" x="6777038" y="3821113"/>
          <p14:tracePt t="128987" x="6772275" y="3814763"/>
          <p14:tracePt t="129058" x="6772275" y="3805238"/>
          <p14:tracePt t="129192" x="6765925" y="3805238"/>
          <p14:tracePt t="130333" x="6761163" y="3805238"/>
          <p14:tracePt t="130339" x="6754813" y="3805238"/>
          <p14:tracePt t="130353" x="6750050" y="3805238"/>
          <p14:tracePt t="130363" x="6738938" y="3805238"/>
          <p14:tracePt t="130372" x="6734175" y="3805238"/>
          <p14:tracePt t="130548" x="6734175" y="3798888"/>
          <p14:tracePt t="130558" x="6734175" y="3794125"/>
          <p14:tracePt t="130571" x="6738938" y="3794125"/>
          <p14:tracePt t="130588" x="6750050" y="3787775"/>
          <p14:tracePt t="130605" x="6792913" y="3787775"/>
          <p14:tracePt t="130621" x="6826250" y="3787775"/>
          <p14:tracePt t="130638" x="6853238" y="3787775"/>
          <p14:tracePt t="130671" x="6950075" y="3794125"/>
          <p14:tracePt t="130705" x="7053263" y="3805238"/>
          <p14:tracePt t="130739" x="7165975" y="3821113"/>
          <p14:tracePt t="130755" x="7188200" y="3821113"/>
          <p14:tracePt t="130771" x="7246938" y="3832225"/>
          <p14:tracePt t="130789" x="7334250" y="3836988"/>
          <p14:tracePt t="130805" x="7343775" y="3836988"/>
          <p14:tracePt t="130821" x="7473950" y="3841750"/>
          <p14:tracePt t="130838" x="7534275" y="3841750"/>
          <p14:tracePt t="130855" x="7642225" y="3848100"/>
          <p14:tracePt t="130871" x="7788275" y="3875088"/>
          <p14:tracePt t="130888" x="7896225" y="3890963"/>
          <p14:tracePt t="130905" x="7981950" y="3895725"/>
          <p14:tracePt t="130921" x="8058150" y="3895725"/>
          <p14:tracePt t="130938" x="8150225" y="3906838"/>
          <p14:tracePt t="130955" x="8240713" y="3922713"/>
          <p14:tracePt t="130972" x="8328025" y="3922713"/>
          <p14:tracePt t="130988" x="8359775" y="3922713"/>
          <p14:tracePt t="131005" x="8424863" y="3922713"/>
          <p14:tracePt t="131021" x="8485188" y="3922713"/>
          <p14:tracePt t="131038" x="8609013" y="3940175"/>
          <p14:tracePt t="131055" x="8694738" y="3940175"/>
          <p14:tracePt t="131071" x="8770938" y="3940175"/>
          <p14:tracePt t="131088" x="8939213" y="3940175"/>
          <p14:tracePt t="131105" x="9024938" y="3951288"/>
          <p14:tracePt t="131122" x="9094788" y="3951288"/>
          <p14:tracePt t="131139" x="9202738" y="3951288"/>
          <p14:tracePt t="131155" x="9328150" y="3951288"/>
          <p14:tracePt t="131171" x="9436100" y="3951288"/>
          <p14:tracePt t="131189" x="9539288" y="3951288"/>
          <p14:tracePt t="131206" x="9609138" y="3951288"/>
          <p14:tracePt t="131222" x="9728200" y="3951288"/>
          <p14:tracePt t="131239" x="9894888" y="3951288"/>
          <p14:tracePt t="131255" x="10067925" y="3951288"/>
          <p14:tracePt t="131271" x="10155238" y="3951288"/>
          <p14:tracePt t="131289" x="10333038" y="3951288"/>
          <p14:tracePt t="131305" x="10348913" y="3951288"/>
          <p14:tracePt t="131321" x="10483850" y="3951288"/>
          <p14:tracePt t="131338" x="10533063" y="3951288"/>
          <p14:tracePt t="131355" x="10564813" y="3951288"/>
          <p14:tracePt t="131371" x="10598150" y="3951288"/>
          <p14:tracePt t="131388" x="10602913" y="3951288"/>
          <p14:tracePt t="131405" x="10614025" y="3951288"/>
          <p14:tracePt t="131421" x="10629900" y="3951288"/>
          <p14:tracePt t="131438" x="10663238" y="3951288"/>
          <p14:tracePt t="131456" x="10699750" y="3951288"/>
          <p14:tracePt t="131472" x="10737850" y="3951288"/>
          <p14:tracePt t="131488" x="10764838" y="3951288"/>
          <p14:tracePt t="131504" x="10798175" y="3951288"/>
          <p14:tracePt t="131521" x="10818813" y="3951288"/>
          <p14:tracePt t="131636" x="10818813" y="3967163"/>
          <p14:tracePt t="131645" x="10814050" y="3971925"/>
          <p14:tracePt t="131656" x="10809288" y="3987800"/>
          <p14:tracePt t="131672" x="10787063" y="4014788"/>
          <p14:tracePt t="131689" x="10771188" y="4052888"/>
          <p14:tracePt t="131705" x="10744200" y="4122738"/>
          <p14:tracePt t="131722" x="10717213" y="4221163"/>
          <p14:tracePt t="131738" x="10710863" y="4318000"/>
          <p14:tracePt t="131755" x="10699750" y="4403725"/>
          <p14:tracePt t="131771" x="10683875" y="4464050"/>
          <p14:tracePt t="131789" x="10668000" y="4572000"/>
          <p14:tracePt t="131805" x="10656888" y="4598988"/>
          <p14:tracePt t="131821" x="10656888" y="4630738"/>
          <p14:tracePt t="131839" x="10629900" y="4675188"/>
          <p14:tracePt t="131855" x="10614025" y="4702175"/>
          <p14:tracePt t="131872" x="10598150" y="4722813"/>
          <p14:tracePt t="131888" x="10564813" y="4767263"/>
          <p14:tracePt t="131905" x="10526713" y="4794250"/>
          <p14:tracePt t="131921" x="10467975" y="4841875"/>
          <p14:tracePt t="131940" x="10391775" y="4868863"/>
          <p14:tracePt t="131955" x="10317163" y="4902200"/>
          <p14:tracePt t="131971" x="10236200" y="4918075"/>
          <p14:tracePt t="131988" x="10121900" y="4922838"/>
          <p14:tracePt t="132005" x="9944100" y="4938713"/>
          <p14:tracePt t="132021" x="9825038" y="4938713"/>
          <p14:tracePt t="132038" x="9721850" y="4945063"/>
          <p14:tracePt t="132055" x="9602788" y="4945063"/>
          <p14:tracePt t="132071" x="9274175" y="4945063"/>
          <p14:tracePt t="132088" x="9155113" y="4945063"/>
          <p14:tracePt t="132105" x="9002713" y="4945063"/>
          <p14:tracePt t="132122" x="8831263" y="4938713"/>
          <p14:tracePt t="132138" x="8732838" y="4929188"/>
          <p14:tracePt t="132155" x="8593138" y="4906963"/>
          <p14:tracePt t="132171" x="8512175" y="4884738"/>
          <p14:tracePt t="132188" x="8420100" y="4868863"/>
          <p14:tracePt t="132205" x="8305800" y="4848225"/>
          <p14:tracePt t="132221" x="8154988" y="4814888"/>
          <p14:tracePt t="132239" x="8020050" y="4799013"/>
          <p14:tracePt t="132255" x="7927975" y="4787900"/>
          <p14:tracePt t="132271" x="7862888" y="4772025"/>
          <p14:tracePt t="132288" x="7766050" y="4745038"/>
          <p14:tracePt t="132305" x="7635875" y="4713288"/>
          <p14:tracePt t="132321" x="7570788" y="4684713"/>
          <p14:tracePt t="132338" x="7516813" y="4668838"/>
          <p14:tracePt t="132354" x="7446963" y="4657725"/>
          <p14:tracePt t="132371" x="7334250" y="4614863"/>
          <p14:tracePt t="132388" x="7262813" y="4576763"/>
          <p14:tracePt t="132405" x="7197725" y="4533900"/>
          <p14:tracePt t="132421" x="7123113" y="4479925"/>
          <p14:tracePt t="132439" x="7046913" y="4430713"/>
          <p14:tracePt t="132455" x="6981825" y="4383088"/>
          <p14:tracePt t="132471" x="6938963" y="4333875"/>
          <p14:tracePt t="132488" x="6927850" y="4286250"/>
          <p14:tracePt t="132505" x="6900863" y="4225925"/>
          <p14:tracePt t="132521" x="6884988" y="4149725"/>
          <p14:tracePt t="132538" x="6873875" y="4064000"/>
          <p14:tracePt t="132555" x="6862763" y="4021138"/>
          <p14:tracePt t="132572" x="6846888" y="3960813"/>
          <p14:tracePt t="132589" x="6835775" y="3868738"/>
          <p14:tracePt t="132605" x="6835775" y="3836988"/>
          <p14:tracePt t="132622" x="6835775" y="3805238"/>
          <p14:tracePt t="132638" x="6835775" y="3744913"/>
          <p14:tracePt t="132655" x="6858000" y="3686175"/>
          <p14:tracePt t="132671" x="6873875" y="3675063"/>
          <p14:tracePt t="132688" x="6916738" y="3614738"/>
          <p14:tracePt t="132705" x="6923088" y="3614738"/>
          <p14:tracePt t="132721" x="6943725" y="3582988"/>
          <p14:tracePt t="132739" x="7008813" y="3571875"/>
          <p14:tracePt t="132755" x="7053263" y="3571875"/>
          <p14:tracePt t="132771" x="7150100" y="3571875"/>
          <p14:tracePt t="132788" x="7224713" y="3571875"/>
          <p14:tracePt t="132805" x="7408863" y="3571875"/>
          <p14:tracePt t="132821" x="7489825" y="3598863"/>
          <p14:tracePt t="132838" x="7561263" y="3609975"/>
          <p14:tracePt t="132855" x="7620000" y="3625850"/>
          <p14:tracePt t="132871" x="7705725" y="3659188"/>
          <p14:tracePt t="132888" x="7754938" y="3668713"/>
          <p14:tracePt t="132905" x="7820025" y="3690938"/>
          <p14:tracePt t="132921" x="7932738" y="3724275"/>
          <p14:tracePt t="132938" x="8096250" y="3744913"/>
          <p14:tracePt t="132955" x="8247063" y="3798888"/>
          <p14:tracePt t="132971" x="8343900" y="3821113"/>
          <p14:tracePt t="132988" x="8440738" y="3832225"/>
          <p14:tracePt t="133005" x="8586788" y="3848100"/>
          <p14:tracePt t="133021" x="8777288" y="3879850"/>
          <p14:tracePt t="133038" x="8939213" y="3895725"/>
          <p14:tracePt t="133055" x="9024938" y="3906838"/>
          <p14:tracePt t="133072" x="9128125" y="3906838"/>
          <p14:tracePt t="133088" x="9312275" y="3929063"/>
          <p14:tracePt t="133105" x="9409113" y="3929063"/>
          <p14:tracePt t="133121" x="9532938" y="3929063"/>
          <p14:tracePt t="133140" x="9683750" y="3929063"/>
          <p14:tracePt t="133155" x="9793288" y="3929063"/>
          <p14:tracePt t="133171" x="9879013" y="3944938"/>
          <p14:tracePt t="133188" x="9928225" y="3944938"/>
          <p14:tracePt t="133205" x="9986963" y="3951288"/>
          <p14:tracePt t="133223" x="10052050" y="3951288"/>
          <p14:tracePt t="133238" x="10121900" y="3956050"/>
          <p14:tracePt t="133255" x="10198100" y="3967163"/>
          <p14:tracePt t="133272" x="10245725" y="3967163"/>
          <p14:tracePt t="133289" x="10333038" y="3971925"/>
          <p14:tracePt t="133305" x="10429875" y="3978275"/>
          <p14:tracePt t="133321" x="10479088" y="3978275"/>
          <p14:tracePt t="133338" x="10521950" y="3978275"/>
          <p14:tracePt t="133355" x="10537825" y="3978275"/>
          <p14:tracePt t="133371" x="10571163" y="3978275"/>
          <p14:tracePt t="133389" x="10587038" y="3983038"/>
          <p14:tracePt t="133406" x="10591800" y="3983038"/>
          <p14:tracePt t="133421" x="10602913" y="3983038"/>
          <p14:tracePt t="133438" x="10618788" y="3983038"/>
          <p14:tracePt t="133455" x="10636250" y="3987800"/>
          <p14:tracePt t="133472" x="10652125" y="3987800"/>
          <p14:tracePt t="133488" x="10668000" y="3998913"/>
          <p14:tracePt t="133505" x="10679113" y="3998913"/>
          <p14:tracePt t="133521" x="10706100" y="3998913"/>
          <p14:tracePt t="133538" x="10721975" y="3998913"/>
          <p14:tracePt t="133722" x="10726738" y="3998913"/>
          <p14:tracePt t="133753" x="10733088" y="3994150"/>
          <p14:tracePt t="133769" x="10733088" y="3987800"/>
          <p14:tracePt t="133778" x="10733088" y="3983038"/>
          <p14:tracePt t="133853" x="10733088" y="3978275"/>
          <p14:tracePt t="133897" x="10726738" y="3978275"/>
          <p14:tracePt t="133903" x="10721975" y="3978275"/>
          <p14:tracePt t="133914" x="10717213" y="3978275"/>
          <p14:tracePt t="133923" x="10710863" y="3978275"/>
          <p14:tracePt t="133939" x="10699750" y="3978275"/>
          <p14:tracePt t="133990" x="10694988" y="3978275"/>
          <p14:tracePt t="134014" x="10690225" y="3978275"/>
          <p14:tracePt t="134030" x="10679113" y="3978275"/>
          <p14:tracePt t="134039" x="10672763" y="3983038"/>
          <p14:tracePt t="134067" x="10663238" y="3983038"/>
          <p14:tracePt t="134087" x="10652125" y="3987800"/>
          <p14:tracePt t="134105" x="10645775" y="3998913"/>
          <p14:tracePt t="134122" x="10636250" y="4005263"/>
          <p14:tracePt t="134139" x="10609263" y="4014788"/>
          <p14:tracePt t="134155" x="10591800" y="4021138"/>
          <p14:tracePt t="134172" x="10575925" y="4025900"/>
          <p14:tracePt t="134188" x="10571163" y="4025900"/>
          <p14:tracePt t="134205" x="10564813" y="4025900"/>
          <p14:tracePt t="134221" x="10555288" y="4025900"/>
          <p14:tracePt t="134238" x="10521950" y="4032250"/>
          <p14:tracePt t="134255" x="10499725" y="4037013"/>
          <p14:tracePt t="134272" x="10445750" y="4048125"/>
          <p14:tracePt t="134289" x="10391775" y="4059238"/>
          <p14:tracePt t="134305" x="10337800" y="4059238"/>
          <p14:tracePt t="134321" x="10290175" y="4059238"/>
          <p14:tracePt t="134329" x="10240963" y="4059238"/>
          <p14:tracePt t="134338" x="10171113" y="4059238"/>
          <p14:tracePt t="134355" x="10067925" y="4064000"/>
          <p14:tracePt t="134371" x="9937750" y="4064000"/>
          <p14:tracePt t="134389" x="9786938" y="4064000"/>
          <p14:tracePt t="134406" x="9640888" y="4064000"/>
          <p14:tracePt t="134421" x="9555163" y="4064000"/>
          <p14:tracePt t="134438" x="9517063" y="4064000"/>
          <p14:tracePt t="134455" x="9467850" y="4064000"/>
          <p14:tracePt t="134472" x="9398000" y="4064000"/>
          <p14:tracePt t="134488" x="9236075" y="4048125"/>
          <p14:tracePt t="134505" x="9085263" y="4037013"/>
          <p14:tracePt t="134522" x="8901113" y="4037013"/>
          <p14:tracePt t="134538" x="8712200" y="4037013"/>
          <p14:tracePt t="134555" x="8328025" y="4037013"/>
          <p14:tracePt t="134571" x="7642225" y="4037013"/>
          <p14:tracePt t="134588" x="7253288" y="4037013"/>
          <p14:tracePt t="134605" x="6961188" y="4037013"/>
          <p14:tracePt t="134623" x="6523038" y="4037013"/>
          <p14:tracePt t="134638" x="6280150" y="4037013"/>
          <p14:tracePt t="134655" x="6138863" y="4037013"/>
          <p14:tracePt t="134671" x="5945188" y="4037013"/>
          <p14:tracePt t="134688" x="5711825" y="4037013"/>
          <p14:tracePt t="134705" x="5603875" y="4037013"/>
          <p14:tracePt t="134721" x="5522913" y="4048125"/>
          <p14:tracePt t="134738" x="5495925" y="4048125"/>
          <p14:tracePt t="134755" x="5464175" y="4052888"/>
          <p14:tracePt t="134771" x="5437188" y="4059238"/>
          <p14:tracePt t="134788" x="5419725" y="4064000"/>
          <p14:tracePt t="134805" x="5403850" y="4064000"/>
          <p14:tracePt t="134821" x="5392738" y="4064000"/>
          <p14:tracePt t="136571" x="5399088" y="4064000"/>
          <p14:tracePt t="136576" x="5403850" y="4064000"/>
          <p14:tracePt t="136588" x="5410200" y="4064000"/>
          <p14:tracePt t="136605" x="5426075" y="4064000"/>
          <p14:tracePt t="136639" x="5468938" y="4064000"/>
          <p14:tracePt t="136655" x="5534025" y="4064000"/>
          <p14:tracePt t="136688" x="5657850" y="4064000"/>
          <p14:tracePt t="136721" x="5922963" y="4079875"/>
          <p14:tracePt t="136755" x="6203950" y="4106863"/>
          <p14:tracePt t="136771" x="6334125" y="4106863"/>
          <p14:tracePt t="136788" x="6453188" y="4106863"/>
          <p14:tracePt t="136805" x="6523038" y="4102100"/>
          <p14:tracePt t="136821" x="6599238" y="4090988"/>
          <p14:tracePt t="136838" x="6653213" y="4075113"/>
          <p14:tracePt t="136855" x="6662738" y="4068763"/>
          <p14:tracePt t="136872" x="6669088" y="4068763"/>
          <p14:tracePt t="136888" x="6680200" y="4064000"/>
          <p14:tracePt t="136905" x="6689725" y="4064000"/>
          <p14:tracePt t="136921" x="6696075" y="4064000"/>
          <p14:tracePt t="136938" x="6707188" y="4048125"/>
          <p14:tracePt t="137110" x="6700838" y="4048125"/>
          <p14:tracePt t="137121" x="6673850" y="4048125"/>
          <p14:tracePt t="137126" x="6669088" y="4052888"/>
          <p14:tracePt t="137139" x="6630988" y="4059238"/>
          <p14:tracePt t="137155" x="6581775" y="4075113"/>
          <p14:tracePt t="137171" x="6545263" y="4079875"/>
          <p14:tracePt t="137189" x="6473825" y="4106863"/>
          <p14:tracePt t="137268" x="6480175" y="4106863"/>
          <p14:tracePt t="137273" x="6500813" y="4095750"/>
          <p14:tracePt t="137285" x="6511925" y="4090988"/>
          <p14:tracePt t="137305" x="6527800" y="4079875"/>
          <p14:tracePt t="137322" x="6565900" y="4064000"/>
          <p14:tracePt t="137338" x="6604000" y="4048125"/>
          <p14:tracePt t="137355" x="6626225" y="4037013"/>
          <p14:tracePt t="137372" x="6642100" y="4032250"/>
          <p14:tracePt t="137388" x="6653213" y="4032250"/>
          <p14:tracePt t="137406" x="6657975" y="4032250"/>
          <p14:tracePt t="137421" x="6684963" y="4025900"/>
          <p14:tracePt t="137440" x="6707188" y="4021138"/>
          <p14:tracePt t="137455" x="6734175" y="4010025"/>
          <p14:tracePt t="137472" x="6754813" y="4010025"/>
          <p14:tracePt t="137488" x="6772275" y="4010025"/>
          <p14:tracePt t="137505" x="6777038" y="4010025"/>
          <p14:tracePt t="137521" x="6788150" y="4005263"/>
          <p14:tracePt t="137538" x="6808788" y="3998913"/>
          <p14:tracePt t="137555" x="6831013" y="3994150"/>
          <p14:tracePt t="137571" x="6862763" y="3994150"/>
          <p14:tracePt t="137589" x="6884988" y="3987800"/>
          <p14:tracePt t="137605" x="6896100" y="3987800"/>
          <p14:tracePt t="137622" x="6916738" y="3983038"/>
          <p14:tracePt t="137638" x="6927850" y="3983038"/>
          <p14:tracePt t="137655" x="6943725" y="3978275"/>
          <p14:tracePt t="137672" x="6954838" y="3978275"/>
          <p14:tracePt t="137689" x="6965950" y="3978275"/>
          <p14:tracePt t="137705" x="6970713" y="3978275"/>
          <p14:tracePt t="137721" x="6977063" y="3978275"/>
          <p14:tracePt t="137887" x="6977063" y="3971925"/>
          <p14:tracePt t="137904" x="6961188" y="3971925"/>
          <p14:tracePt t="137908" x="6954838" y="3971925"/>
          <p14:tracePt t="137921" x="6927850" y="3971925"/>
          <p14:tracePt t="137938" x="6900863" y="3971925"/>
          <p14:tracePt t="137955" x="6826250" y="3971925"/>
          <p14:tracePt t="137971" x="6738938" y="3971925"/>
          <p14:tracePt t="137988" x="6707188" y="3971925"/>
          <p14:tracePt t="138005" x="6696075" y="3971925"/>
          <p14:tracePt t="138054" x="6689725" y="3967163"/>
          <p14:tracePt t="138066" x="6689725" y="3960813"/>
          <p14:tracePt t="138081" x="6689725" y="3951288"/>
          <p14:tracePt t="138101" x="6689725" y="3944938"/>
          <p14:tracePt t="138108" x="6696075" y="3940175"/>
          <p14:tracePt t="138122" x="6716713" y="3929063"/>
          <p14:tracePt t="138139" x="6761163" y="3913188"/>
          <p14:tracePt t="138155" x="6765925" y="3913188"/>
          <p14:tracePt t="138172" x="6819900" y="3895725"/>
          <p14:tracePt t="138189" x="6862763" y="3890963"/>
          <p14:tracePt t="138206" x="6907213" y="3886200"/>
          <p14:tracePt t="138222" x="6954838" y="3886200"/>
          <p14:tracePt t="138239" x="7035800" y="3886200"/>
          <p14:tracePt t="138255" x="7073900" y="3886200"/>
          <p14:tracePt t="138272" x="7107238" y="3886200"/>
          <p14:tracePt t="138288" x="7161213" y="3879850"/>
          <p14:tracePt t="138305" x="7273925" y="3868738"/>
          <p14:tracePt t="138321" x="7361238" y="3868738"/>
          <p14:tracePt t="138328" x="7381875" y="3868738"/>
          <p14:tracePt t="138338" x="7451725" y="3859213"/>
          <p14:tracePt t="138355" x="7543800" y="3848100"/>
          <p14:tracePt t="138371" x="7658100" y="3836988"/>
          <p14:tracePt t="138388" x="7808913" y="3810000"/>
          <p14:tracePt t="138405" x="7923213" y="3783013"/>
          <p14:tracePt t="138421" x="8020050" y="3778250"/>
          <p14:tracePt t="138438" x="8101013" y="3767138"/>
          <p14:tracePt t="138455" x="8220075" y="3744913"/>
          <p14:tracePt t="138471" x="8440738" y="3713163"/>
          <p14:tracePt t="138488" x="8582025" y="3697288"/>
          <p14:tracePt t="138505" x="8716963" y="3675063"/>
          <p14:tracePt t="138521" x="8831263" y="3663950"/>
          <p14:tracePt t="138538" x="9058275" y="3621088"/>
          <p14:tracePt t="138555" x="9159875" y="3605213"/>
          <p14:tracePt t="138571" x="9274175" y="3582988"/>
          <p14:tracePt t="138588" x="9409113" y="3556000"/>
          <p14:tracePt t="138605" x="9521825" y="3540125"/>
          <p14:tracePt t="138622" x="9609138" y="3529013"/>
          <p14:tracePt t="138639" x="9667875" y="3524250"/>
          <p14:tracePt t="138655" x="9737725" y="3506788"/>
          <p14:tracePt t="138671" x="9829800" y="3486150"/>
          <p14:tracePt t="138689" x="9890125" y="3463925"/>
          <p14:tracePt t="138705" x="9955213" y="3448050"/>
          <p14:tracePt t="138721" x="9991725" y="3425825"/>
          <p14:tracePt t="138739" x="10121900" y="3382963"/>
          <p14:tracePt t="138755" x="10137775" y="3382963"/>
          <p14:tracePt t="138772" x="10218738" y="3355975"/>
          <p14:tracePt t="138788" x="10279063" y="3333750"/>
          <p14:tracePt t="138805" x="10290175" y="3333750"/>
          <p14:tracePt t="138821" x="10306050" y="3328988"/>
          <p14:tracePt t="138923" x="10310813" y="3328988"/>
          <p14:tracePt t="138944" x="10317163" y="3324225"/>
          <p14:tracePt t="139084" x="10310813" y="3324225"/>
          <p14:tracePt t="139089" x="10306050" y="3324225"/>
          <p14:tracePt t="139096" x="10294938" y="3324225"/>
          <p14:tracePt t="139105" x="10245725" y="3324225"/>
          <p14:tracePt t="139122" x="10182225" y="3324225"/>
          <p14:tracePt t="139139" x="10063163" y="3333750"/>
          <p14:tracePt t="139155" x="9874250" y="3367088"/>
          <p14:tracePt t="139171" x="9640888" y="3405188"/>
          <p14:tracePt t="139189" x="9490075" y="3414713"/>
          <p14:tracePt t="139205" x="9355138" y="3448050"/>
          <p14:tracePt t="139221" x="9166225" y="3470275"/>
          <p14:tracePt t="139238" x="8928100" y="3517900"/>
          <p14:tracePt t="139255" x="8712200" y="3544888"/>
          <p14:tracePt t="139271" x="8528050" y="3567113"/>
          <p14:tracePt t="139289" x="8197850" y="3614738"/>
          <p14:tracePt t="139305" x="8008938" y="3641725"/>
          <p14:tracePt t="139322" x="7869238" y="3659188"/>
          <p14:tracePt t="139338" x="7685088" y="3675063"/>
          <p14:tracePt t="139355" x="7473950" y="3713163"/>
          <p14:tracePt t="139372" x="7289800" y="3724275"/>
          <p14:tracePt t="139388" x="7116763" y="3751263"/>
          <p14:tracePt t="139406" x="7004050" y="3771900"/>
          <p14:tracePt t="139422" x="6873875" y="3794125"/>
          <p14:tracePt t="139438" x="6745288" y="3841750"/>
          <p14:tracePt t="139455" x="6630988" y="3875088"/>
          <p14:tracePt t="139473" x="6572250" y="3890963"/>
          <p14:tracePt t="139489" x="6500813" y="3922713"/>
          <p14:tracePt t="139505" x="6442075" y="3971925"/>
          <p14:tracePt t="139522" x="6419850" y="3987800"/>
          <p14:tracePt t="139538" x="6399213" y="3998913"/>
          <p14:tracePt t="139555" x="6388100" y="4014788"/>
          <p14:tracePt t="139572" x="6365875" y="4032250"/>
          <p14:tracePt t="139588" x="6350000" y="4048125"/>
          <p14:tracePt t="139605" x="6327775" y="4068763"/>
          <p14:tracePt t="139621" x="6311900" y="4090988"/>
          <p14:tracePt t="139639" x="6291263" y="4102100"/>
          <p14:tracePt t="139655" x="6257925" y="4133850"/>
          <p14:tracePt t="139672" x="6203950" y="4183063"/>
          <p14:tracePt t="139689" x="6172200" y="4214813"/>
          <p14:tracePt t="139705" x="6111875" y="4275138"/>
          <p14:tracePt t="139722" x="6046788" y="4344988"/>
          <p14:tracePt t="139738" x="6026150" y="4371975"/>
          <p14:tracePt t="139755" x="6010275" y="4383088"/>
          <p14:tracePt t="139806" x="6003925" y="4383088"/>
          <p14:tracePt t="139819" x="5999163" y="4394200"/>
          <p14:tracePt t="139839" x="5983288" y="4410075"/>
          <p14:tracePt t="139855" x="5961063" y="4421188"/>
          <p14:tracePt t="139988" x="5954713" y="4421188"/>
          <p14:tracePt t="140008" x="5961063" y="4410075"/>
          <p14:tracePt t="140018" x="5965825" y="4403725"/>
          <p14:tracePt t="140023" x="5972175" y="4394200"/>
          <p14:tracePt t="140038" x="5992813" y="4356100"/>
          <p14:tracePt t="140055" x="6042025" y="4313238"/>
          <p14:tracePt t="140072" x="6057900" y="4286250"/>
          <p14:tracePt t="140088" x="6091238" y="4268788"/>
          <p14:tracePt t="140105" x="6107113" y="4259263"/>
          <p14:tracePt t="140122" x="6161088" y="4225925"/>
          <p14:tracePt t="140139" x="6188075" y="4205288"/>
          <p14:tracePt t="140156" x="6226175" y="4187825"/>
          <p14:tracePt t="140171" x="6242050" y="4176713"/>
          <p14:tracePt t="140188" x="6269038" y="4156075"/>
          <p14:tracePt t="140205" x="6291263" y="4133850"/>
          <p14:tracePt t="140222" x="6318250" y="4113213"/>
          <p14:tracePt t="140239" x="6361113" y="4064000"/>
          <p14:tracePt t="140255" x="6388100" y="4048125"/>
          <p14:tracePt t="140271" x="6403975" y="4025900"/>
          <p14:tracePt t="140289" x="6469063" y="4010025"/>
          <p14:tracePt t="140305" x="6511925" y="3994150"/>
          <p14:tracePt t="140322" x="6554788" y="3994150"/>
          <p14:tracePt t="140338" x="6635750" y="3960813"/>
          <p14:tracePt t="140355" x="6734175" y="3944938"/>
          <p14:tracePt t="140372" x="6815138" y="3929063"/>
          <p14:tracePt t="140388" x="6842125" y="3922713"/>
          <p14:tracePt t="140405" x="6873875" y="3913188"/>
          <p14:tracePt t="140439" x="6880225" y="3906838"/>
          <p14:tracePt t="140545" x="6873875" y="3906838"/>
          <p14:tracePt t="140579" x="6869113" y="3906838"/>
          <p14:tracePt t="140589" x="6858000" y="3906838"/>
          <p14:tracePt t="140600" x="6858000" y="3913188"/>
          <p14:tracePt t="140613" x="6853238" y="3922713"/>
          <p14:tracePt t="140622" x="6846888" y="3929063"/>
          <p14:tracePt t="140638" x="6842125" y="3940175"/>
          <p14:tracePt t="140655" x="6842125" y="3951288"/>
          <p14:tracePt t="140672" x="6835775" y="3960813"/>
          <p14:tracePt t="140689" x="6831013" y="3971925"/>
          <p14:tracePt t="140705" x="6826250" y="3978275"/>
          <p14:tracePt t="140738" x="6819900" y="3983038"/>
          <p14:tracePt t="140762" x="6815138" y="3987800"/>
          <p14:tracePt t="140786" x="6808788" y="3987800"/>
          <p14:tracePt t="140792" x="6804025" y="3987800"/>
          <p14:tracePt t="140812" x="6792913" y="3994150"/>
          <p14:tracePt t="140838" x="6788150" y="3998913"/>
          <p14:tracePt t="140851" x="6781800" y="3998913"/>
          <p14:tracePt t="140862" x="6781800" y="4005263"/>
          <p14:tracePt t="140882" x="6772275" y="4005263"/>
          <p14:tracePt t="140893" x="6765925" y="4010025"/>
          <p14:tracePt t="140906" x="6761163" y="4010025"/>
          <p14:tracePt t="140922" x="6738938" y="4014788"/>
          <p14:tracePt t="140938" x="6723063" y="4021138"/>
          <p14:tracePt t="141034" x="6716713" y="4021138"/>
          <p14:tracePt t="141049" x="6716713" y="4010025"/>
          <p14:tracePt t="141059" x="6716713" y="3998913"/>
          <p14:tracePt t="141069" x="6716713" y="3983038"/>
          <p14:tracePt t="141079" x="6716713" y="3978275"/>
          <p14:tracePt t="141089" x="6716713" y="3960813"/>
          <p14:tracePt t="141105" x="6716713" y="3956050"/>
          <p14:tracePt t="141122" x="6716713" y="3951288"/>
          <p14:tracePt t="141138" x="6716713" y="3944938"/>
          <p14:tracePt t="141193" x="6723063" y="3933825"/>
          <p14:tracePt t="141288" x="6723063" y="3929063"/>
          <p14:tracePt t="141299" x="6723063" y="3922713"/>
          <p14:tracePt t="141332" x="6723063" y="3906838"/>
          <p14:tracePt t="141352" x="6723063" y="3902075"/>
          <p14:tracePt t="141368" x="6723063" y="3895725"/>
          <p14:tracePt t="141372" x="6727825" y="3890963"/>
          <p14:tracePt t="141393" x="6734175" y="3879850"/>
          <p14:tracePt t="141405" x="6738938" y="3875088"/>
          <p14:tracePt t="141422" x="6745288" y="3863975"/>
          <p14:tracePt t="141439" x="6750050" y="3852863"/>
          <p14:tracePt t="141724" x="6750050" y="3863975"/>
          <p14:tracePt t="141739" x="6750050" y="3868738"/>
          <p14:tracePt t="141755" x="6745288" y="3868738"/>
          <p14:tracePt t="141771" x="6738938" y="3875088"/>
          <p14:tracePt t="141781" x="6738938" y="3879850"/>
          <p14:tracePt t="141791" x="6734175" y="3886200"/>
          <p14:tracePt t="141817" x="6734175" y="3890963"/>
          <p14:tracePt t="141822" x="6734175" y="3895725"/>
          <p14:tracePt t="141838" x="6727825" y="3906838"/>
          <p14:tracePt t="142391" x="6723063" y="3906838"/>
          <p14:tracePt t="142759" x="6716713" y="3906838"/>
          <p14:tracePt t="142846" x="6716713" y="3902075"/>
          <p14:tracePt t="142865" x="6716713" y="3890963"/>
          <p14:tracePt t="142869" x="6716713" y="3886200"/>
          <p14:tracePt t="143027" x="6716713" y="3875088"/>
          <p14:tracePt t="143048" x="6716713" y="3863975"/>
          <p14:tracePt t="143163" x="6711950" y="3859213"/>
          <p14:tracePt t="145523" x="6711950" y="3852863"/>
          <p14:tracePt t="145534" x="6711950" y="3848100"/>
          <p14:tracePt t="145544" x="6711950" y="3841750"/>
          <p14:tracePt t="145555" x="6723063" y="3832225"/>
          <p14:tracePt t="145572" x="6738938" y="3805238"/>
          <p14:tracePt t="145588" x="6754813" y="3783013"/>
          <p14:tracePt t="145605" x="6765925" y="3771900"/>
          <p14:tracePt t="145638" x="6777038" y="3744913"/>
          <p14:tracePt t="145672" x="6788150" y="3729038"/>
          <p14:tracePt t="145705" x="6799263" y="3679825"/>
          <p14:tracePt t="145722" x="6799263" y="3659188"/>
          <p14:tracePt t="145738" x="6799263" y="3648075"/>
          <p14:tracePt t="145755" x="6808788" y="3632200"/>
          <p14:tracePt t="145771" x="6808788" y="3614738"/>
          <p14:tracePt t="145789" x="6808788" y="3571875"/>
          <p14:tracePt t="145805" x="6808788" y="3551238"/>
          <p14:tracePt t="145822" x="6808788" y="3533775"/>
          <p14:tracePt t="145830" x="6808788" y="3517900"/>
          <p14:tracePt t="145839" x="6808788" y="3513138"/>
          <p14:tracePt t="145855" x="6808788" y="3497263"/>
          <p14:tracePt t="145872" x="6808788" y="3486150"/>
          <p14:tracePt t="145888" x="6808788" y="3470275"/>
          <p14:tracePt t="145906" x="6815138" y="3443288"/>
          <p14:tracePt t="145922" x="6815138" y="3436938"/>
          <p14:tracePt t="145939" x="6819900" y="3425825"/>
          <p14:tracePt t="145955" x="6819900" y="3421063"/>
          <p14:tracePt t="146010" x="6826250" y="3398838"/>
          <p14:tracePt t="146050" x="6826250" y="3394075"/>
          <p14:tracePt t="146060" x="6831013" y="3387725"/>
          <p14:tracePt t="146066" x="6835775" y="3382963"/>
          <p14:tracePt t="146108" x="6842125" y="3378200"/>
          <p14:tracePt t="146126" x="6842125" y="3371850"/>
          <p14:tracePt t="146147" x="6846888" y="3360738"/>
          <p14:tracePt t="146174" x="6853238" y="3351213"/>
          <p14:tracePt t="146282" x="6858000" y="3344863"/>
          <p14:tracePt t="146286" x="6862763" y="3340100"/>
          <p14:tracePt t="146328" x="6873875" y="3333750"/>
          <p14:tracePt t="146342" x="6880225" y="3328988"/>
          <p14:tracePt t="146348" x="6884988" y="3328988"/>
          <p14:tracePt t="146359" x="6896100" y="3328988"/>
          <p14:tracePt t="146372" x="6923088" y="3328988"/>
          <p14:tracePt t="146389" x="6954838" y="3313113"/>
          <p14:tracePt t="146405" x="6988175" y="3313113"/>
          <p14:tracePt t="146422" x="7019925" y="3306763"/>
          <p14:tracePt t="146438" x="7053263" y="3306763"/>
          <p14:tracePt t="146456" x="7062788" y="3306763"/>
          <p14:tracePt t="146472" x="7069138" y="3306763"/>
          <p14:tracePt t="146488" x="7073900" y="3306763"/>
          <p14:tracePt t="146522" x="7089775" y="3306763"/>
          <p14:tracePt t="146555" x="7107238" y="3306763"/>
          <p14:tracePt t="146572" x="7116763" y="3306763"/>
          <p14:tracePt t="146588" x="7127875" y="3306763"/>
          <p14:tracePt t="146732" x="7134225" y="3297238"/>
          <p14:tracePt t="146796" x="7134225" y="3290888"/>
          <p14:tracePt t="146819" x="7127875" y="3286125"/>
          <p14:tracePt t="146829" x="7112000" y="3286125"/>
          <p14:tracePt t="146839" x="7107238" y="3286125"/>
          <p14:tracePt t="146855" x="7096125" y="3286125"/>
          <p14:tracePt t="146872" x="7080250" y="3286125"/>
          <p14:tracePt t="146889" x="7058025" y="3286125"/>
          <p14:tracePt t="146905" x="7042150" y="3286125"/>
          <p14:tracePt t="146922" x="7026275" y="3286125"/>
          <p14:tracePt t="146938" x="6999288" y="3286125"/>
          <p14:tracePt t="146956" x="6927850" y="3286125"/>
          <p14:tracePt t="146972" x="6896100" y="3286125"/>
          <p14:tracePt t="146988" x="6804025" y="3286125"/>
          <p14:tracePt t="147005" x="6696075" y="3290888"/>
          <p14:tracePt t="147022" x="6608763" y="3306763"/>
          <p14:tracePt t="147038" x="6507163" y="3328988"/>
          <p14:tracePt t="147055" x="6446838" y="3328988"/>
          <p14:tracePt t="147072" x="6208713" y="3340100"/>
          <p14:tracePt t="147088" x="6080125" y="3360738"/>
          <p14:tracePt t="147105" x="5911850" y="3360738"/>
          <p14:tracePt t="147122" x="5657850" y="3360738"/>
          <p14:tracePt t="147138" x="5414963" y="3360738"/>
          <p14:tracePt t="147155" x="5210175" y="3360738"/>
          <p14:tracePt t="147172" x="5068888" y="3360738"/>
          <p14:tracePt t="147189" x="4864100" y="3371850"/>
          <p14:tracePt t="147205" x="4706938" y="3387725"/>
          <p14:tracePt t="147222" x="4625975" y="3387725"/>
          <p14:tracePt t="147239" x="4549775" y="3387725"/>
          <p14:tracePt t="147255" x="4518025" y="3394075"/>
          <p14:tracePt t="147272" x="4475163" y="3409950"/>
          <p14:tracePt t="147288" x="4459288" y="3409950"/>
          <p14:tracePt t="147377" x="4448175" y="3421063"/>
          <p14:tracePt t="147398" x="4441825" y="3425825"/>
          <p14:tracePt t="147412" x="4448175" y="3432175"/>
          <p14:tracePt t="147424" x="4491038" y="3452813"/>
          <p14:tracePt t="147431" x="4533900" y="3459163"/>
          <p14:tracePt t="147438" x="4598988" y="3459163"/>
          <p14:tracePt t="147455" x="4713288" y="3459163"/>
          <p14:tracePt t="147472" x="5111750" y="3470275"/>
          <p14:tracePt t="147489" x="5599113" y="3497263"/>
          <p14:tracePt t="147505" x="5988050" y="3497263"/>
          <p14:tracePt t="147522" x="6345238" y="3497263"/>
          <p14:tracePt t="147538" x="6550025" y="3497263"/>
          <p14:tracePt t="147555" x="6858000" y="3497263"/>
          <p14:tracePt t="147572" x="6916738" y="3497263"/>
          <p14:tracePt t="147588" x="6988175" y="3490913"/>
          <p14:tracePt t="147605" x="7100888" y="3470275"/>
          <p14:tracePt t="147622" x="7170738" y="3443288"/>
          <p14:tracePt t="147639" x="7231063" y="3432175"/>
          <p14:tracePt t="147655" x="7262813" y="3432175"/>
          <p14:tracePt t="147672" x="7316788" y="3421063"/>
          <p14:tracePt t="147689" x="7334250" y="3421063"/>
          <p14:tracePt t="147705" x="7354888" y="3421063"/>
          <p14:tracePt t="147722" x="7381875" y="3421063"/>
          <p14:tracePt t="147738" x="7419975" y="3414713"/>
          <p14:tracePt t="147755" x="7462838" y="3414713"/>
          <p14:tracePt t="147772" x="7496175" y="3409950"/>
          <p14:tracePt t="147788" x="7516813" y="3409950"/>
          <p14:tracePt t="147805" x="7539038" y="3409950"/>
          <p14:tracePt t="147822" x="7561263" y="3409950"/>
          <p14:tracePt t="147827" x="7588250" y="3409950"/>
          <p14:tracePt t="147838" x="7615238" y="3409950"/>
          <p14:tracePt t="147855" x="7642225" y="3409950"/>
          <p14:tracePt t="147872" x="7673975" y="3409950"/>
          <p14:tracePt t="147889" x="7727950" y="3409950"/>
          <p14:tracePt t="147905" x="7739063" y="3409950"/>
          <p14:tracePt t="148013" x="7743825" y="3409950"/>
          <p14:tracePt t="148019" x="7750175" y="3409950"/>
          <p14:tracePt t="148028" x="7754938" y="3409950"/>
          <p14:tracePt t="148050" x="7770813" y="3409950"/>
          <p14:tracePt t="148071" x="7777163" y="3409950"/>
          <p14:tracePt t="148088" x="7781925" y="3409950"/>
          <p14:tracePt t="148105" x="7793038" y="3409950"/>
          <p14:tracePt t="148122" x="7808913" y="3409950"/>
          <p14:tracePt t="148139" x="7815263" y="3409950"/>
          <p14:tracePt t="148155" x="7851775" y="3409950"/>
          <p14:tracePt t="148172" x="7869238" y="3409950"/>
          <p14:tracePt t="148189" x="7896225" y="3409950"/>
          <p14:tracePt t="148206" x="7912100" y="3409950"/>
          <p14:tracePt t="148222" x="7916863" y="3409950"/>
          <p14:tracePt t="148238" x="7932738" y="3409950"/>
          <p14:tracePt t="148255" x="7950200" y="3409950"/>
          <p14:tracePt t="148272" x="7954963" y="3409950"/>
          <p14:tracePt t="148288" x="7959725" y="3409950"/>
          <p14:tracePt t="148305" x="7966075" y="3409950"/>
          <p14:tracePt t="148338" x="7977188" y="3409950"/>
          <p14:tracePt t="148355" x="7981950" y="3398838"/>
          <p14:tracePt t="148879" x="7966075" y="3398838"/>
          <p14:tracePt t="148892" x="7954963" y="3405188"/>
          <p14:tracePt t="148896" x="7950200" y="3409950"/>
          <p14:tracePt t="148906" x="7912100" y="3414713"/>
          <p14:tracePt t="148922" x="7874000" y="3425825"/>
          <p14:tracePt t="148939" x="7824788" y="3443288"/>
          <p14:tracePt t="148955" x="7766050" y="3459163"/>
          <p14:tracePt t="148988" x="7723188" y="3470275"/>
          <p14:tracePt t="149095" x="7716838" y="3470275"/>
          <p14:tracePt t="149104" x="7712075" y="3470275"/>
          <p14:tracePt t="149120" x="7705725" y="3470275"/>
          <p14:tracePt t="149131" x="7700963" y="3470275"/>
          <p14:tracePt t="149140" x="7689850" y="3470275"/>
          <p14:tracePt t="149155" x="7685088" y="3475038"/>
          <p14:tracePt t="149172" x="7651750" y="3479800"/>
          <p14:tracePt t="149189" x="7608888" y="3506788"/>
          <p14:tracePt t="149205" x="7577138" y="3517900"/>
          <p14:tracePt t="149222" x="7550150" y="3529013"/>
          <p14:tracePt t="149239" x="7507288" y="3533775"/>
          <p14:tracePt t="149255" x="7496175" y="3540125"/>
          <p14:tracePt t="149272" x="7478713" y="3551238"/>
          <p14:tracePt t="149288" x="7462838" y="3551238"/>
          <p14:tracePt t="149305" x="7451725" y="3551238"/>
          <p14:tracePt t="149322" x="7442200" y="3551238"/>
          <p14:tracePt t="149326" x="7435850" y="3551238"/>
          <p14:tracePt t="149453" x="7424738" y="3551238"/>
          <p14:tracePt t="149461" x="7415213" y="3551238"/>
          <p14:tracePt t="149472" x="7408863" y="3551238"/>
          <p14:tracePt t="149488" x="7392988" y="3551238"/>
          <p14:tracePt t="149505" x="7381875" y="3551238"/>
          <p14:tracePt t="149522" x="7361238" y="3551238"/>
          <p14:tracePt t="149539" x="7323138" y="3551238"/>
          <p14:tracePt t="149555" x="7312025" y="3551238"/>
          <p14:tracePt t="149572" x="7300913" y="3551238"/>
          <p14:tracePt t="149588" x="7289800" y="3551238"/>
          <p14:tracePt t="149605" x="7269163" y="3551238"/>
          <p14:tracePt t="149622" x="7253288" y="3544888"/>
          <p14:tracePt t="149639" x="7246938" y="3540125"/>
          <p14:tracePt t="149656" x="7231063" y="3540125"/>
          <p14:tracePt t="150025" x="7242175" y="3540125"/>
          <p14:tracePt t="150042" x="7253288" y="3540125"/>
          <p14:tracePt t="150051" x="7280275" y="3529013"/>
          <p14:tracePt t="150057" x="7289800" y="3529013"/>
          <p14:tracePt t="150072" x="7312025" y="3524250"/>
          <p14:tracePt t="150105" x="7343775" y="3517900"/>
          <p14:tracePt t="150172" x="7366000" y="3517900"/>
          <p14:tracePt t="150224" x="7370763" y="3517900"/>
          <p14:tracePt t="150244" x="7388225" y="3506788"/>
          <p14:tracePt t="150257" x="7392988" y="3506788"/>
          <p14:tracePt t="150268" x="7404100" y="3502025"/>
          <p14:tracePt t="150280" x="7415213" y="3502025"/>
          <p14:tracePt t="150288" x="7431088" y="3497263"/>
          <p14:tracePt t="150305" x="7442200" y="3490913"/>
          <p14:tracePt t="150322" x="7507288" y="3479800"/>
          <p14:tracePt t="150338" x="7523163" y="3475038"/>
          <p14:tracePt t="150356" x="7550150" y="3470275"/>
          <p14:tracePt t="150372" x="7570788" y="3470275"/>
          <p14:tracePt t="150388" x="7577138" y="3470275"/>
          <p14:tracePt t="150497" x="7566025" y="3470275"/>
          <p14:tracePt t="150511" x="7539038" y="3470275"/>
          <p14:tracePt t="150522" x="7512050" y="3475038"/>
          <p14:tracePt t="150539" x="7451725" y="3486150"/>
          <p14:tracePt t="150555" x="7419975" y="3497263"/>
          <p14:tracePt t="150572" x="7381875" y="3497263"/>
          <p14:tracePt t="150589" x="7296150" y="3513138"/>
          <p14:tracePt t="150605" x="7231063" y="3513138"/>
          <p14:tracePt t="150622" x="7177088" y="3513138"/>
          <p14:tracePt t="150639" x="7073900" y="3513138"/>
          <p14:tracePt t="150656" x="7015163" y="3513138"/>
          <p14:tracePt t="150672" x="6943725" y="3497263"/>
          <p14:tracePt t="150689" x="6916738" y="3486150"/>
          <p14:tracePt t="150705" x="6880225" y="3475038"/>
          <p14:tracePt t="150722" x="6858000" y="3452813"/>
          <p14:tracePt t="150738" x="6842125" y="3425825"/>
          <p14:tracePt t="150755" x="6831013" y="3394075"/>
          <p14:tracePt t="150772" x="6819900" y="3367088"/>
          <p14:tracePt t="150789" x="6819900" y="3340100"/>
          <p14:tracePt t="150805" x="6804025" y="3236913"/>
          <p14:tracePt t="150822" x="6804025" y="3205163"/>
          <p14:tracePt t="150838" x="6804025" y="3160713"/>
          <p14:tracePt t="150855" x="6804025" y="3117850"/>
          <p14:tracePt t="150874" x="6819900" y="3063875"/>
          <p14:tracePt t="150889" x="6846888" y="3036888"/>
          <p14:tracePt t="150905" x="6923088" y="2994025"/>
          <p14:tracePt t="150922" x="6965950" y="2978150"/>
          <p14:tracePt t="150939" x="7100888" y="2944813"/>
          <p14:tracePt t="150955" x="7192963" y="2924175"/>
          <p14:tracePt t="150972" x="7339013" y="2906713"/>
          <p14:tracePt t="150988" x="7478713" y="2901950"/>
          <p14:tracePt t="151005" x="7577138" y="2890838"/>
          <p14:tracePt t="151022" x="7739063" y="2890838"/>
          <p14:tracePt t="151039" x="7862888" y="2890838"/>
          <p14:tracePt t="151055" x="7939088" y="2890838"/>
          <p14:tracePt t="151072" x="8069263" y="2890838"/>
          <p14:tracePt t="151089" x="8258175" y="2901950"/>
          <p14:tracePt t="151105" x="8386763" y="2924175"/>
          <p14:tracePt t="151122" x="8478838" y="2951163"/>
          <p14:tracePt t="151139" x="8658225" y="2971800"/>
          <p14:tracePt t="151155" x="8766175" y="2982913"/>
          <p14:tracePt t="151172" x="8851900" y="2998788"/>
          <p14:tracePt t="151189" x="8932863" y="3016250"/>
          <p14:tracePt t="151206" x="8966200" y="3021013"/>
          <p14:tracePt t="151222" x="9036050" y="3025775"/>
          <p14:tracePt t="151239" x="9074150" y="3036888"/>
          <p14:tracePt t="151255" x="9117013" y="3043238"/>
          <p14:tracePt t="151272" x="9186863" y="3059113"/>
          <p14:tracePt t="151288" x="9220200" y="3070225"/>
          <p14:tracePt t="151305" x="9290050" y="3101975"/>
          <p14:tracePt t="151322" x="9339263" y="3133725"/>
          <p14:tracePt t="151338" x="9366250" y="3155950"/>
          <p14:tracePt t="151355" x="9398000" y="3189288"/>
          <p14:tracePt t="151372" x="9420225" y="3225800"/>
          <p14:tracePt t="151389" x="9424988" y="3270250"/>
          <p14:tracePt t="151406" x="9424988" y="3290888"/>
          <p14:tracePt t="151422" x="9420225" y="3328988"/>
          <p14:tracePt t="151439" x="9382125" y="3378200"/>
          <p14:tracePt t="151455" x="9339263" y="3405188"/>
          <p14:tracePt t="151472" x="9301163" y="3409950"/>
          <p14:tracePt t="151488" x="9240838" y="3425825"/>
          <p14:tracePt t="151505" x="9117013" y="3443288"/>
          <p14:tracePt t="151522" x="8982075" y="3459163"/>
          <p14:tracePt t="151539" x="8793163" y="3490913"/>
          <p14:tracePt t="151555" x="8662988" y="3506788"/>
          <p14:tracePt t="151572" x="8539163" y="3517900"/>
          <p14:tracePt t="151589" x="8262938" y="3529013"/>
          <p14:tracePt t="151605" x="8177213" y="3529013"/>
          <p14:tracePt t="151622" x="8074025" y="3529013"/>
          <p14:tracePt t="151640" x="7900988" y="3529013"/>
          <p14:tracePt t="151655" x="7750175" y="3524250"/>
          <p14:tracePt t="151672" x="7615238" y="3490913"/>
          <p14:tracePt t="151689" x="7523163" y="3470275"/>
          <p14:tracePt t="151705" x="7312025" y="3409950"/>
          <p14:tracePt t="151722" x="7177088" y="3378200"/>
          <p14:tracePt t="151738" x="7035800" y="3344863"/>
          <p14:tracePt t="151755" x="6934200" y="3313113"/>
          <p14:tracePt t="151772" x="6869113" y="3290888"/>
          <p14:tracePt t="151788" x="6815138" y="3263900"/>
          <p14:tracePt t="151805" x="6792913" y="3252788"/>
          <p14:tracePt t="151822" x="6788150" y="3243263"/>
          <p14:tracePt t="151828" x="6777038" y="3236913"/>
          <p14:tracePt t="151845" x="6777038" y="3216275"/>
          <p14:tracePt t="151855" x="6772275" y="3189288"/>
          <p14:tracePt t="151872" x="6765925" y="3155950"/>
          <p14:tracePt t="151889" x="6761163" y="3133725"/>
          <p14:tracePt t="151905" x="6750050" y="3086100"/>
          <p14:tracePt t="151922" x="6750050" y="2998788"/>
          <p14:tracePt t="151939" x="6792913" y="2924175"/>
          <p14:tracePt t="151955" x="6842125" y="2847975"/>
          <p14:tracePt t="151972" x="6889750" y="2778125"/>
          <p14:tracePt t="151988" x="7035800" y="2708275"/>
          <p14:tracePt t="152005" x="7161213" y="2674938"/>
          <p14:tracePt t="152022" x="7334250" y="2652713"/>
          <p14:tracePt t="152038" x="7507288" y="2643188"/>
          <p14:tracePt t="152055" x="7635875" y="2643188"/>
          <p14:tracePt t="152072" x="7932738" y="2643188"/>
          <p14:tracePt t="152088" x="8193088" y="2643188"/>
          <p14:tracePt t="152105" x="8397875" y="2681288"/>
          <p14:tracePt t="152122" x="8593138" y="2708275"/>
          <p14:tracePt t="152139" x="8840788" y="2767013"/>
          <p14:tracePt t="152155" x="8993188" y="2782888"/>
          <p14:tracePt t="152172" x="9090025" y="2816225"/>
          <p14:tracePt t="152189" x="9202738" y="2847975"/>
          <p14:tracePt t="152205" x="9274175" y="2859088"/>
          <p14:tracePt t="152222" x="9328150" y="2886075"/>
          <p14:tracePt t="152238" x="9371013" y="2906713"/>
          <p14:tracePt t="152255" x="9402763" y="2917825"/>
          <p14:tracePt t="152272" x="9429750" y="2935288"/>
          <p14:tracePt t="152288" x="9440863" y="2940050"/>
          <p14:tracePt t="152305" x="9447213" y="2944813"/>
          <p14:tracePt t="152322" x="9451975" y="2951163"/>
          <p14:tracePt t="152329" x="9456738" y="2962275"/>
          <p14:tracePt t="152359" x="9463088" y="2962275"/>
          <p14:tracePt t="152372" x="9463088" y="2971800"/>
          <p14:tracePt t="152389" x="9463088" y="2978150"/>
          <p14:tracePt t="152414" x="9463088" y="2982913"/>
          <p14:tracePt t="152423" x="9463088" y="2989263"/>
          <p14:tracePt t="152444" x="9463088" y="2994025"/>
          <p14:tracePt t="152458" x="9467850" y="3005138"/>
          <p14:tracePt t="152489" x="9467850" y="3016250"/>
          <p14:tracePt t="152495" x="9467850" y="3021013"/>
          <p14:tracePt t="152517" x="9467850" y="3025775"/>
          <p14:tracePt t="152537" x="9467850" y="3032125"/>
          <p14:tracePt t="152546" x="9467850" y="3036888"/>
          <p14:tracePt t="152555" x="9467850" y="3043238"/>
          <p14:tracePt t="152576" x="9467850" y="3048000"/>
          <p14:tracePt t="152588" x="9467850" y="3059113"/>
          <p14:tracePt t="152605" x="9467850" y="3074988"/>
          <p14:tracePt t="152622" x="9467850" y="3079750"/>
          <p14:tracePt t="152639" x="9467850" y="3113088"/>
          <p14:tracePt t="152655" x="9463088" y="3117850"/>
          <p14:tracePt t="152672" x="9456738" y="3128963"/>
          <p14:tracePt t="152689" x="9451975" y="3151188"/>
          <p14:tracePt t="152705" x="9447213" y="3160713"/>
          <p14:tracePt t="152722" x="9436100" y="3182938"/>
          <p14:tracePt t="152738" x="9429750" y="3205163"/>
          <p14:tracePt t="152755" x="9409113" y="3225800"/>
          <p14:tracePt t="152772" x="9402763" y="3236913"/>
          <p14:tracePt t="152789" x="9371013" y="3270250"/>
          <p14:tracePt t="152805" x="9366250" y="3270250"/>
          <p14:tracePt t="152822" x="9348788" y="3302000"/>
          <p14:tracePt t="152828" x="9339263" y="3313113"/>
          <p14:tracePt t="152838" x="9332913" y="3324225"/>
          <p14:tracePt t="152855" x="9317038" y="3340100"/>
          <p14:tracePt t="152872" x="9305925" y="3351213"/>
          <p14:tracePt t="152889" x="9290050" y="3360738"/>
          <p14:tracePt t="152906" x="9256713" y="3378200"/>
          <p14:tracePt t="152922" x="9236075" y="3405188"/>
          <p14:tracePt t="152939" x="9220200" y="3414713"/>
          <p14:tracePt t="152955" x="9209088" y="3421063"/>
          <p14:tracePt t="152972" x="9186863" y="3432175"/>
          <p14:tracePt t="152988" x="9159875" y="3448050"/>
          <p14:tracePt t="153005" x="9139238" y="3463925"/>
          <p14:tracePt t="153022" x="9101138" y="3475038"/>
          <p14:tracePt t="153039" x="9063038" y="3497263"/>
          <p14:tracePt t="153055" x="8966200" y="3529013"/>
          <p14:tracePt t="153072" x="8874125" y="3560763"/>
          <p14:tracePt t="153089" x="8721725" y="3598863"/>
          <p14:tracePt t="153106" x="8636000" y="3632200"/>
          <p14:tracePt t="153123" x="8467725" y="3679825"/>
          <p14:tracePt t="153139" x="8397875" y="3686175"/>
          <p14:tracePt t="153155" x="8328025" y="3706813"/>
          <p14:tracePt t="153172" x="8301038" y="3706813"/>
          <p14:tracePt t="153189" x="8213725" y="3706813"/>
          <p14:tracePt t="153205" x="8166100" y="3706813"/>
          <p14:tracePt t="153222" x="8105775" y="3706813"/>
          <p14:tracePt t="153238" x="8074025" y="3706813"/>
          <p14:tracePt t="153255" x="8051800" y="3706813"/>
          <p14:tracePt t="153272" x="8008938" y="3697288"/>
          <p14:tracePt t="153289" x="7966075" y="3679825"/>
          <p14:tracePt t="153305" x="7916863" y="3641725"/>
          <p14:tracePt t="153322" x="7858125" y="3632200"/>
          <p14:tracePt t="153332" x="7788275" y="3598863"/>
          <p14:tracePt t="153355" x="7604125" y="3544888"/>
          <p14:tracePt t="153372" x="7523163" y="3529013"/>
          <p14:tracePt t="153389" x="7446963" y="3490913"/>
          <p14:tracePt t="153405" x="7354888" y="3479800"/>
          <p14:tracePt t="153422" x="7219950" y="3436938"/>
          <p14:tracePt t="153440" x="7116763" y="3414713"/>
          <p14:tracePt t="153455" x="7062788" y="3405188"/>
          <p14:tracePt t="153472" x="6938963" y="3371850"/>
          <p14:tracePt t="153489" x="6858000" y="3351213"/>
          <p14:tracePt t="153505" x="6815138" y="3340100"/>
          <p14:tracePt t="153522" x="6781800" y="3324225"/>
          <p14:tracePt t="153539" x="6754813" y="3324225"/>
          <p14:tracePt t="153555" x="6727825" y="3306763"/>
          <p14:tracePt t="153572" x="6711950" y="3306763"/>
          <p14:tracePt t="153589" x="6700838" y="3306763"/>
          <p14:tracePt t="153605" x="6662738" y="3290888"/>
          <p14:tracePt t="153622" x="6657975" y="3290888"/>
          <p14:tracePt t="153639" x="6615113" y="3279775"/>
          <p14:tracePt t="153656" x="6604000" y="3279775"/>
          <p14:tracePt t="153672" x="6588125" y="3263900"/>
          <p14:tracePt t="153689" x="6577013" y="3263900"/>
          <p14:tracePt t="153705" x="6572250" y="3259138"/>
          <p14:tracePt t="153722" x="6561138" y="3248025"/>
          <p14:tracePt t="153739" x="6550025" y="3248025"/>
          <p14:tracePt t="153755" x="6545263" y="3243263"/>
          <p14:tracePt t="153772" x="6538913" y="3236913"/>
          <p14:tracePt t="153805" x="6538913" y="3221038"/>
          <p14:tracePt t="153822" x="6538913" y="3209925"/>
          <p14:tracePt t="153838" x="6538913" y="3205163"/>
          <p14:tracePt t="153884" x="6538913" y="3194050"/>
          <p14:tracePt t="153905" x="6550025" y="3178175"/>
          <p14:tracePt t="153922" x="6619875" y="3167063"/>
          <p14:tracePt t="153939" x="6646863" y="3155950"/>
          <p14:tracePt t="153956" x="6684963" y="3144838"/>
          <p14:tracePt t="157077" x="6689725" y="3144838"/>
          <p14:tracePt t="157155" x="6696075" y="3144838"/>
          <p14:tracePt t="157161" x="6716713" y="3140075"/>
          <p14:tracePt t="157174" x="6727825" y="3140075"/>
          <p14:tracePt t="157232" x="6734175" y="3140075"/>
          <p14:tracePt t="157241" x="6750050" y="3140075"/>
          <p14:tracePt t="157251" x="6754813" y="3140075"/>
          <p14:tracePt t="157257" x="6772275" y="3140075"/>
          <p14:tracePt t="157289" x="6815138" y="3140075"/>
          <p14:tracePt t="157322" x="6970713" y="3155950"/>
          <p14:tracePt t="157328" x="6988175" y="3155950"/>
          <p14:tracePt t="157355" x="7116763" y="3189288"/>
          <p14:tracePt t="157373" x="7215188" y="3198813"/>
          <p14:tracePt t="157389" x="7316788" y="3209925"/>
          <p14:tracePt t="157405" x="7404100" y="3216275"/>
          <p14:tracePt t="157422" x="7431088" y="3216275"/>
          <p14:tracePt t="157439" x="7435850" y="3216275"/>
          <p14:tracePt t="157537" x="7442200" y="3216275"/>
          <p14:tracePt t="157555" x="7424738" y="3216275"/>
          <p14:tracePt t="157567" x="7381875" y="3205163"/>
          <p14:tracePt t="157589" x="7327900" y="3205163"/>
          <p14:tracePt t="157605" x="7231063" y="3189288"/>
          <p14:tracePt t="157623" x="7154863" y="3189288"/>
          <p14:tracePt t="157639" x="7123113" y="3189288"/>
          <p14:tracePt t="157655" x="7062788" y="3189288"/>
          <p14:tracePt t="157672" x="7015163" y="3189288"/>
          <p14:tracePt t="157689" x="6954838" y="3189288"/>
          <p14:tracePt t="157706" x="6916738" y="3189288"/>
          <p14:tracePt t="157722" x="6889750" y="3189288"/>
          <p14:tracePt t="157739" x="6781800" y="3167063"/>
          <p14:tracePt t="157756" x="6745288" y="3160713"/>
          <p14:tracePt t="157772" x="6689725" y="3140075"/>
          <p14:tracePt t="157789" x="6653213" y="3106738"/>
          <p14:tracePt t="157805" x="6635750" y="3090863"/>
          <p14:tracePt t="157822" x="6626225" y="3036888"/>
          <p14:tracePt t="157829" x="6626225" y="3021013"/>
          <p14:tracePt t="157838" x="6626225" y="2989263"/>
          <p14:tracePt t="157855" x="6626225" y="2924175"/>
          <p14:tracePt t="157872" x="6642100" y="2886075"/>
          <p14:tracePt t="157889" x="6673850" y="2836863"/>
          <p14:tracePt t="157905" x="6723063" y="2805113"/>
          <p14:tracePt t="157922" x="6750050" y="2805113"/>
          <p14:tracePt t="157939" x="6819900" y="2778125"/>
          <p14:tracePt t="157955" x="6954838" y="2755900"/>
          <p14:tracePt t="157972" x="7089775" y="2751138"/>
          <p14:tracePt t="157989" x="7242175" y="2744788"/>
          <p14:tracePt t="158005" x="7327900" y="2744788"/>
          <p14:tracePt t="158022" x="7597775" y="2744788"/>
          <p14:tracePt t="158039" x="7689850" y="2744788"/>
          <p14:tracePt t="158056" x="7831138" y="2744788"/>
          <p14:tracePt t="158072" x="7993063" y="2744788"/>
          <p14:tracePt t="158089" x="8220075" y="2782888"/>
          <p14:tracePt t="158105" x="8393113" y="2809875"/>
          <p14:tracePt t="158122" x="8523288" y="2825750"/>
          <p14:tracePt t="158139" x="8685213" y="2859088"/>
          <p14:tracePt t="158155" x="8840788" y="2870200"/>
          <p14:tracePt t="158172" x="9013825" y="2906713"/>
          <p14:tracePt t="158189" x="9128125" y="2924175"/>
          <p14:tracePt t="158205" x="9170988" y="2944813"/>
          <p14:tracePt t="158223" x="9251950" y="2971800"/>
          <p14:tracePt t="158239" x="9285288" y="2982913"/>
          <p14:tracePt t="158255" x="9317038" y="2998788"/>
          <p14:tracePt t="158272" x="9339263" y="3016250"/>
          <p14:tracePt t="158289" x="9375775" y="3052763"/>
          <p14:tracePt t="158305" x="9398000" y="3086100"/>
          <p14:tracePt t="158322" x="9409113" y="3106738"/>
          <p14:tracePt t="158339" x="9420225" y="3133725"/>
          <p14:tracePt t="158356" x="9424988" y="3160713"/>
          <p14:tracePt t="158372" x="9424988" y="3205163"/>
          <p14:tracePt t="158389" x="9424988" y="3216275"/>
          <p14:tracePt t="158406" x="9420225" y="3232150"/>
          <p14:tracePt t="158422" x="9409113" y="3236913"/>
          <p14:tracePt t="158439" x="9348788" y="3259138"/>
          <p14:tracePt t="158455" x="9305925" y="3275013"/>
          <p14:tracePt t="158472" x="9240838" y="3279775"/>
          <p14:tracePt t="158489" x="9220200" y="3286125"/>
          <p14:tracePt t="158505" x="9024938" y="3333750"/>
          <p14:tracePt t="158522" x="8966200" y="3340100"/>
          <p14:tracePt t="158539" x="8840788" y="3367088"/>
          <p14:tracePt t="158555" x="8748713" y="3387725"/>
          <p14:tracePt t="158572" x="8597900" y="3414713"/>
          <p14:tracePt t="158589" x="8494713" y="3421063"/>
          <p14:tracePt t="158605" x="8404225" y="3436938"/>
          <p14:tracePt t="158622" x="8258175" y="3452813"/>
          <p14:tracePt t="158639" x="8132763" y="3463925"/>
          <p14:tracePt t="158656" x="7912100" y="3470275"/>
          <p14:tracePt t="158672" x="7723188" y="3470275"/>
          <p14:tracePt t="158689" x="7635875" y="3470275"/>
          <p14:tracePt t="158706" x="7485063" y="3479800"/>
          <p14:tracePt t="158722" x="7323138" y="3479800"/>
          <p14:tracePt t="158739" x="7116763" y="3479800"/>
          <p14:tracePt t="158755" x="6977063" y="3479800"/>
          <p14:tracePt t="158772" x="6916738" y="3479800"/>
          <p14:tracePt t="158788" x="6750050" y="3479800"/>
          <p14:tracePt t="158805" x="6716713" y="3479800"/>
          <p14:tracePt t="158822" x="6653213" y="3479800"/>
          <p14:tracePt t="158839" x="6608763" y="3470275"/>
          <p14:tracePt t="158855" x="6550025" y="3459163"/>
          <p14:tracePt t="158874" x="6511925" y="3443288"/>
          <p14:tracePt t="158889" x="6500813" y="3443288"/>
          <p14:tracePt t="158905" x="6473825" y="3432175"/>
          <p14:tracePt t="158922" x="6462713" y="3432175"/>
          <p14:tracePt t="158958" x="6457950" y="3421063"/>
          <p14:tracePt t="158992" x="6457950" y="3414713"/>
          <p14:tracePt t="159010" x="6453188" y="3409950"/>
          <p14:tracePt t="159022" x="6446838" y="3405188"/>
          <p14:tracePt t="159033" x="6446838" y="3394075"/>
          <p14:tracePt t="159038" x="6446838" y="3387725"/>
          <p14:tracePt t="159055" x="6446838" y="3367088"/>
          <p14:tracePt t="159072" x="6462713" y="3351213"/>
          <p14:tracePt t="159089" x="6469063" y="3344863"/>
          <p14:tracePt t="159106" x="6500813" y="3344863"/>
          <p14:tracePt t="159123" x="6554788" y="3317875"/>
          <p14:tracePt t="159139" x="6653213" y="3313113"/>
          <p14:tracePt t="159156" x="6723063" y="3297238"/>
          <p14:tracePt t="159172" x="6750050" y="3297238"/>
          <p14:tracePt t="159189" x="6788150" y="3290888"/>
          <p14:tracePt t="159205" x="6819900" y="3279775"/>
          <p14:tracePt t="159222" x="6896100" y="3243263"/>
          <p14:tracePt t="159239" x="6981825" y="3205163"/>
          <p14:tracePt t="159255" x="7019925" y="3198813"/>
          <p14:tracePt t="159272" x="7107238" y="3182938"/>
          <p14:tracePt t="159288" x="7165975" y="3167063"/>
          <p14:tracePt t="159305" x="7208838" y="3160713"/>
          <p14:tracePt t="159322" x="7280275" y="3160713"/>
          <p14:tracePt t="159339" x="7366000" y="3155950"/>
          <p14:tracePt t="159355" x="7458075" y="3155950"/>
          <p14:tracePt t="159373" x="7523163" y="3155950"/>
          <p14:tracePt t="159389" x="7631113" y="3155950"/>
          <p14:tracePt t="159405" x="7705725" y="3167063"/>
          <p14:tracePt t="159439" x="7712075" y="3167063"/>
          <p14:tracePt t="159456" x="7716838" y="3171825"/>
          <p14:tracePt t="159474" x="7662863" y="3205163"/>
          <p14:tracePt t="159489" x="7570788" y="3216275"/>
          <p14:tracePt t="159505" x="7381875" y="3275013"/>
          <p14:tracePt t="159522" x="7177088" y="3306763"/>
          <p14:tracePt t="159539" x="7004050" y="3328988"/>
          <p14:tracePt t="159555" x="6999288" y="3328988"/>
          <p14:tracePt t="159646" x="6999288" y="3324225"/>
          <p14:tracePt t="159654" x="6999288" y="3317875"/>
          <p14:tracePt t="159674" x="7004050" y="3313113"/>
          <p14:tracePt t="159719" x="7015163" y="3302000"/>
          <p14:tracePt t="159877" x="7026275" y="3302000"/>
          <p14:tracePt t="159909" x="7035800" y="3302000"/>
          <p14:tracePt t="159921" x="7042150" y="3302000"/>
          <p14:tracePt t="159926" x="7046913" y="3302000"/>
          <p14:tracePt t="159946" x="7062788" y="3302000"/>
          <p14:tracePt t="159956" x="7069138" y="3302000"/>
          <p14:tracePt t="159972" x="7085013" y="3302000"/>
          <p14:tracePt t="159989" x="7100888" y="3302000"/>
          <p14:tracePt t="160026" x="7107238" y="3302000"/>
          <p14:tracePt t="160043" x="7112000" y="3302000"/>
          <p14:tracePt t="160067" x="7116763" y="3302000"/>
          <p14:tracePt t="160098" x="7123113" y="3302000"/>
          <p14:tracePt t="160112" x="7134225" y="3302000"/>
          <p14:tracePt t="160197" x="7134225" y="3306763"/>
          <p14:tracePt t="160204" x="7134225" y="3313113"/>
          <p14:tracePt t="160214" x="7134225" y="3328988"/>
          <p14:tracePt t="160223" x="7134225" y="3351213"/>
          <p14:tracePt t="160239" x="7134225" y="3360738"/>
          <p14:tracePt t="160255" x="7134225" y="3409950"/>
          <p14:tracePt t="160272" x="7127875" y="3432175"/>
          <p14:tracePt t="160289" x="7127875" y="3443288"/>
          <p14:tracePt t="160404" x="7127875" y="3432175"/>
          <p14:tracePt t="160410" x="7127875" y="3425825"/>
          <p14:tracePt t="160422" x="7127875" y="3414713"/>
          <p14:tracePt t="160439" x="7127875" y="3378200"/>
          <p14:tracePt t="160456" x="7127875" y="3355975"/>
          <p14:tracePt t="160472" x="7134225" y="3328988"/>
          <p14:tracePt t="160489" x="7134225" y="3324225"/>
          <p14:tracePt t="160505" x="7134225" y="3302000"/>
          <p14:tracePt t="160522" x="7138988" y="3290888"/>
          <p14:tracePt t="160661" x="7143750" y="3302000"/>
          <p14:tracePt t="160674" x="7150100" y="3317875"/>
          <p14:tracePt t="160682" x="7150100" y="3328988"/>
          <p14:tracePt t="160689" x="7150100" y="3355975"/>
          <p14:tracePt t="160706" x="7150100" y="3371850"/>
          <p14:tracePt t="160722" x="7150100" y="3409950"/>
          <p14:tracePt t="160739" x="7161213" y="3436938"/>
          <p14:tracePt t="160755" x="7165975" y="3452813"/>
          <p14:tracePt t="160905" x="7177088" y="3452813"/>
          <p14:tracePt t="160913" x="7177088" y="3443288"/>
          <p14:tracePt t="160922" x="7181850" y="3436938"/>
          <p14:tracePt t="160939" x="7188200" y="3421063"/>
          <p14:tracePt t="160956" x="7192963" y="3382963"/>
          <p14:tracePt t="160972" x="7192963" y="3340100"/>
          <p14:tracePt t="160989" x="7204075" y="3324225"/>
          <p14:tracePt t="161005" x="7204075" y="3302000"/>
          <p14:tracePt t="161022" x="7204075" y="3286125"/>
          <p14:tracePt t="161039" x="7208838" y="3275013"/>
          <p14:tracePt t="161182" x="7208838" y="3279775"/>
          <p14:tracePt t="161187" x="7208838" y="3286125"/>
          <p14:tracePt t="161195" x="7208838" y="3290888"/>
          <p14:tracePt t="161209" x="7208838" y="3306763"/>
          <p14:tracePt t="161228" x="7208838" y="3313113"/>
          <p14:tracePt t="161242" x="7208838" y="3317875"/>
          <p14:tracePt t="161261" x="7208838" y="3328988"/>
          <p14:tracePt t="161272" x="7208838" y="3333750"/>
          <p14:tracePt t="161301" x="7208838" y="3340100"/>
          <p14:tracePt t="161344" x="7208838" y="3351213"/>
          <p14:tracePt t="161357" x="7208838" y="3355975"/>
          <p14:tracePt t="161369" x="7208838" y="3367088"/>
          <p14:tracePt t="161378" x="7208838" y="3371850"/>
          <p14:tracePt t="161389" x="7208838" y="3382963"/>
          <p14:tracePt t="161405" x="7208838" y="3405188"/>
          <p14:tracePt t="161422" x="7208838" y="3421063"/>
          <p14:tracePt t="161456" x="7208838" y="3425825"/>
          <p14:tracePt t="161650" x="7208838" y="3436938"/>
          <p14:tracePt t="161672" x="7208838" y="3432175"/>
          <p14:tracePt t="161680" x="7197725" y="3414713"/>
          <p14:tracePt t="161696" x="7197725" y="3409950"/>
          <p14:tracePt t="161706" x="7192963" y="3398838"/>
          <p14:tracePt t="161722" x="7181850" y="3382963"/>
          <p14:tracePt t="161739" x="7177088" y="3367088"/>
          <p14:tracePt t="161755" x="7177088" y="3360738"/>
          <p14:tracePt t="161772" x="7177088" y="3355975"/>
          <p14:tracePt t="161789" x="7165975" y="3340100"/>
          <p14:tracePt t="161936" x="7165975" y="3351213"/>
          <p14:tracePt t="161956" x="7165975" y="3360738"/>
          <p14:tracePt t="161972" x="7165975" y="3371850"/>
          <p14:tracePt t="161989" x="7165975" y="3387725"/>
          <p14:tracePt t="162005" x="7165975" y="3398838"/>
          <p14:tracePt t="162022" x="7165975" y="3405188"/>
          <p14:tracePt t="162039" x="7165975" y="3409950"/>
          <p14:tracePt t="162055" x="7165975" y="3414713"/>
          <p14:tracePt t="162072" x="7165975" y="3421063"/>
          <p14:tracePt t="162089" x="7165975" y="3432175"/>
          <p14:tracePt t="162111" x="7165975" y="3436938"/>
          <p14:tracePt t="162130" x="7161213" y="3443288"/>
          <p14:tracePt t="162190" x="7154863" y="3448050"/>
          <p14:tracePt t="162210" x="7150100" y="3452813"/>
          <p14:tracePt t="162266" x="7143750" y="3452813"/>
          <p14:tracePt t="162276" x="7138988" y="3452813"/>
          <p14:tracePt t="162302" x="7127875" y="3452813"/>
          <p14:tracePt t="162313" x="7123113" y="3452813"/>
          <p14:tracePt t="162322" x="7112000" y="3452813"/>
          <p14:tracePt t="162343" x="7100888" y="3452813"/>
          <p14:tracePt t="162357" x="7089775" y="3452813"/>
          <p14:tracePt t="162372" x="7069138" y="3443288"/>
          <p14:tracePt t="162389" x="7046913" y="3421063"/>
          <p14:tracePt t="162405" x="7026275" y="3409950"/>
          <p14:tracePt t="162422" x="7004050" y="3387725"/>
          <p14:tracePt t="162439" x="6988175" y="3378200"/>
          <p14:tracePt t="162455" x="6970713" y="3355975"/>
          <p14:tracePt t="162472" x="6934200" y="3328988"/>
          <p14:tracePt t="162489" x="6869113" y="3290888"/>
          <p14:tracePt t="162505" x="6846888" y="3270250"/>
          <p14:tracePt t="162522" x="6842125" y="3270250"/>
          <p14:tracePt t="162539" x="6831013" y="3270250"/>
          <p14:tracePt t="162555" x="6808788" y="3263900"/>
          <p14:tracePt t="162572" x="6792913" y="3259138"/>
          <p14:tracePt t="162589" x="6777038" y="3259138"/>
          <p14:tracePt t="162605" x="6772275" y="3252788"/>
          <p14:tracePt t="162622" x="6761163" y="3252788"/>
          <p14:tracePt t="162639" x="6754813" y="3252788"/>
          <p14:tracePt t="162656" x="6738938" y="3248025"/>
          <p14:tracePt t="162672" x="6700838" y="3232150"/>
          <p14:tracePt t="162689" x="6673850" y="3232150"/>
          <p14:tracePt t="162706" x="6653213" y="3221038"/>
          <p14:tracePt t="162739" x="6646863" y="3216275"/>
          <p14:tracePt t="162756" x="6635750" y="3216275"/>
          <p14:tracePt t="162772" x="6626225" y="3209925"/>
          <p14:tracePt t="162857" x="6619875" y="3205163"/>
          <p14:tracePt t="162882" x="6615113" y="3198813"/>
          <p14:tracePt t="162892" x="6604000" y="3182938"/>
          <p14:tracePt t="162904" x="6592888" y="3167063"/>
          <p14:tracePt t="162922" x="6588125" y="3155950"/>
          <p14:tracePt t="162939" x="6554788" y="3106738"/>
          <p14:tracePt t="162955" x="6523038" y="3079750"/>
          <p14:tracePt t="162972" x="6491288" y="3052763"/>
          <p14:tracePt t="162989" x="6473825" y="3036888"/>
          <p14:tracePt t="163006" x="6442075" y="3021013"/>
          <p14:tracePt t="163022" x="6430963" y="3009900"/>
          <p14:tracePt t="163039" x="6419850" y="3005138"/>
          <p14:tracePt t="163055" x="6408738" y="3005138"/>
          <p14:tracePt t="163089" x="6403975" y="3005138"/>
          <p14:tracePt t="163304" x="6399213" y="2998788"/>
          <p14:tracePt t="163329" x="6399213" y="2982913"/>
          <p14:tracePt t="163339" x="6399213" y="2978150"/>
          <p14:tracePt t="163415" x="6399213" y="2971800"/>
          <p14:tracePt t="163445" x="6399213" y="2967038"/>
          <p14:tracePt t="163452" x="6399213" y="2962275"/>
          <p14:tracePt t="163464" x="6399213" y="2955925"/>
          <p14:tracePt t="163472" x="6403975" y="2955925"/>
          <p14:tracePt t="163549" x="6408738" y="2951163"/>
          <p14:tracePt t="163618" x="6415088" y="2951163"/>
          <p14:tracePt t="163626" x="6415088" y="2962275"/>
          <p14:tracePt t="163631" x="6419850" y="2967038"/>
          <p14:tracePt t="163640" x="6419850" y="2982913"/>
          <p14:tracePt t="163656" x="6426200" y="3036888"/>
          <p14:tracePt t="163672" x="6446838" y="3101975"/>
          <p14:tracePt t="163689" x="6453188" y="3160713"/>
          <p14:tracePt t="163706" x="6453188" y="3189288"/>
          <p14:tracePt t="163722" x="6469063" y="3259138"/>
          <p14:tracePt t="163739" x="6473825" y="3344863"/>
          <p14:tracePt t="163755" x="6473825" y="3443288"/>
          <p14:tracePt t="163772" x="6480175" y="3529013"/>
          <p14:tracePt t="163789" x="6484938" y="3556000"/>
          <p14:tracePt t="163805" x="6491288" y="3614738"/>
          <p14:tracePt t="163822" x="6500813" y="3648075"/>
          <p14:tracePt t="163839" x="6507163" y="3659188"/>
          <p14:tracePt t="163855" x="6507163" y="3663950"/>
          <p14:tracePt t="163873" x="6507163" y="3668713"/>
          <p14:tracePt t="163927" x="6523038" y="3675063"/>
          <p14:tracePt t="163939" x="6534150" y="3675063"/>
          <p14:tracePt t="163956" x="6630988" y="3675063"/>
          <p14:tracePt t="163972" x="6716713" y="3713163"/>
          <p14:tracePt t="163989" x="6761163" y="3744913"/>
          <p14:tracePt t="164005" x="6835775" y="3805238"/>
          <p14:tracePt t="164572" x="6835775" y="3798888"/>
          <p14:tracePt t="164591" x="6835775" y="3787775"/>
          <p14:tracePt t="164602" x="6835775" y="3778250"/>
          <p14:tracePt t="164611" x="6842125" y="3767138"/>
          <p14:tracePt t="164623" x="6853238" y="3760788"/>
          <p14:tracePt t="164639" x="6858000" y="3756025"/>
          <p14:tracePt t="164656" x="6869113" y="3733800"/>
          <p14:tracePt t="164689" x="6873875" y="3729038"/>
          <p14:tracePt t="164722" x="6884988" y="3729038"/>
          <p14:tracePt t="164755" x="6911975" y="3706813"/>
          <p14:tracePt t="164772" x="6916738" y="3697288"/>
          <p14:tracePt t="164789" x="6916738" y="3690938"/>
          <p14:tracePt t="164805" x="6916738" y="3675063"/>
          <p14:tracePt t="164822" x="6916738" y="3668713"/>
          <p14:tracePt t="164828" x="6916738" y="3663950"/>
          <p14:tracePt t="164849" x="6916738" y="3652838"/>
          <p14:tracePt t="164860" x="6900863" y="3648075"/>
          <p14:tracePt t="164872" x="6880225" y="3641725"/>
          <p14:tracePt t="164889" x="6869113" y="3636963"/>
          <p14:tracePt t="164930" x="6862763" y="3632200"/>
          <p14:tracePt t="164940" x="6862763" y="3625850"/>
          <p14:tracePt t="164956" x="6862763" y="3598863"/>
          <p14:tracePt t="164972" x="6862763" y="3587750"/>
          <p14:tracePt t="164989" x="6862763" y="3551238"/>
          <p14:tracePt t="165005" x="6869113" y="3502025"/>
          <p14:tracePt t="165023" x="6911975" y="3443288"/>
          <p14:tracePt t="165039" x="6923088" y="3398838"/>
          <p14:tracePt t="165056" x="6927850" y="3378200"/>
          <p14:tracePt t="165072" x="6927850" y="3355975"/>
          <p14:tracePt t="165089" x="6927850" y="3340100"/>
          <p14:tracePt t="165127" x="6927850" y="3333750"/>
          <p14:tracePt t="165143" x="6916738" y="3344863"/>
          <p14:tracePt t="165156" x="6900863" y="3351213"/>
          <p14:tracePt t="165172" x="6884988" y="3360738"/>
          <p14:tracePt t="165189" x="6842125" y="3387725"/>
          <p14:tracePt t="165207" x="6781800" y="3421063"/>
          <p14:tracePt t="165222" x="6750050" y="3452813"/>
          <p14:tracePt t="165239" x="6745288" y="3459163"/>
          <p14:tracePt t="165419" x="6745288" y="3463925"/>
          <p14:tracePt t="165427" x="6750050" y="3463925"/>
          <p14:tracePt t="165439" x="6765925" y="3463925"/>
          <p14:tracePt t="165457" x="6788150" y="3470275"/>
          <p14:tracePt t="165472" x="6846888" y="3479800"/>
          <p14:tracePt t="165489" x="6884988" y="3490913"/>
          <p14:tracePt t="165506" x="6977063" y="3506788"/>
          <p14:tracePt t="165522" x="7062788" y="3524250"/>
          <p14:tracePt t="165539" x="7096125" y="3529013"/>
          <p14:tracePt t="165555" x="7219950" y="3540125"/>
          <p14:tracePt t="165572" x="7381875" y="3560763"/>
          <p14:tracePt t="165589" x="7489825" y="3578225"/>
          <p14:tracePt t="165606" x="7554913" y="3578225"/>
          <p14:tracePt t="165624" x="7631113" y="3578225"/>
          <p14:tracePt t="165639" x="7685088" y="3578225"/>
          <p14:tracePt t="165656" x="7727950" y="3578225"/>
          <p14:tracePt t="165672" x="7804150" y="3578225"/>
          <p14:tracePt t="165689" x="7878763" y="3578225"/>
          <p14:tracePt t="165706" x="7981950" y="3578225"/>
          <p14:tracePt t="165724" x="8051800" y="3578225"/>
          <p14:tracePt t="165739" x="8078788" y="3578225"/>
          <p14:tracePt t="165756" x="8150225" y="3578225"/>
          <p14:tracePt t="165772" x="8186738" y="3578225"/>
          <p14:tracePt t="165789" x="8274050" y="3578225"/>
          <p14:tracePt t="165806" x="8343900" y="3578225"/>
          <p14:tracePt t="165822" x="8377238" y="3578225"/>
          <p14:tracePt t="165827" x="8458200" y="3578225"/>
          <p14:tracePt t="165839" x="8474075" y="3578225"/>
          <p14:tracePt t="165855" x="8566150" y="3578225"/>
          <p14:tracePt t="165873" x="8647113" y="3578225"/>
          <p14:tracePt t="165889" x="8732838" y="3578225"/>
          <p14:tracePt t="165906" x="8867775" y="3578225"/>
          <p14:tracePt t="165922" x="8966200" y="3587750"/>
          <p14:tracePt t="165939" x="9024938" y="3598863"/>
          <p14:tracePt t="165955" x="9128125" y="3609975"/>
          <p14:tracePt t="165972" x="9220200" y="3632200"/>
          <p14:tracePt t="165989" x="9328150" y="3648075"/>
          <p14:tracePt t="166005" x="9447213" y="3652838"/>
          <p14:tracePt t="166022" x="9494838" y="3652838"/>
          <p14:tracePt t="166039" x="9582150" y="3668713"/>
          <p14:tracePt t="166055" x="9732963" y="3690938"/>
          <p14:tracePt t="166072" x="9829800" y="3702050"/>
          <p14:tracePt t="166089" x="9906000" y="3702050"/>
          <p14:tracePt t="166105" x="9921875" y="3702050"/>
          <p14:tracePt t="166123" x="10018713" y="3702050"/>
          <p14:tracePt t="166140" x="10074275" y="3702050"/>
          <p14:tracePt t="166156" x="10160000" y="3702050"/>
          <p14:tracePt t="166172" x="10236200" y="3702050"/>
          <p14:tracePt t="166189" x="10344150" y="3702050"/>
          <p14:tracePt t="166207" x="10402888" y="3702050"/>
          <p14:tracePt t="166222" x="10418763" y="3702050"/>
          <p14:tracePt t="166239" x="10472738" y="3702050"/>
          <p14:tracePt t="166256" x="10526713" y="3702050"/>
          <p14:tracePt t="166273" x="10582275" y="3702050"/>
          <p14:tracePt t="166289" x="10629900" y="3702050"/>
          <p14:tracePt t="166305" x="10663238" y="3702050"/>
          <p14:tracePt t="166322" x="10706100" y="3702050"/>
          <p14:tracePt t="166328" x="10733088" y="3702050"/>
          <p14:tracePt t="166339" x="10753725" y="3702050"/>
          <p14:tracePt t="166356" x="10787063" y="3702050"/>
          <p14:tracePt t="166372" x="10814050" y="3702050"/>
          <p14:tracePt t="166389" x="10836275" y="3702050"/>
          <p14:tracePt t="166406" x="10845800" y="3702050"/>
          <p14:tracePt t="166422" x="10852150" y="3702050"/>
          <p14:tracePt t="167819" x="10856913" y="3702050"/>
          <p14:tracePt t="167829" x="10852150" y="3702050"/>
          <p14:tracePt t="167839" x="10809288" y="3702050"/>
          <p14:tracePt t="167856" x="10641013" y="3702050"/>
          <p14:tracePt t="167873" x="10213975" y="3702050"/>
          <p14:tracePt t="167889" x="9613900" y="3697288"/>
          <p14:tracePt t="167906" x="9170988" y="3663950"/>
          <p14:tracePt t="167939" x="7219950" y="3398838"/>
          <p14:tracePt t="167973" x="5264150" y="3209925"/>
          <p14:tracePt t="168006" x="4594225" y="3209925"/>
          <p14:tracePt t="168022" x="4318000" y="3225800"/>
          <p14:tracePt t="168039" x="3922713" y="3340100"/>
          <p14:tracePt t="168056" x="3609975" y="3470275"/>
          <p14:tracePt t="168072" x="3506788" y="3529013"/>
          <p14:tracePt t="168089" x="3178175" y="3805238"/>
          <p14:tracePt t="168105" x="3128963" y="3879850"/>
          <p14:tracePt t="168122" x="3052763" y="3983038"/>
          <p14:tracePt t="168139" x="3036888" y="4068763"/>
          <p14:tracePt t="168156" x="3025775" y="4160838"/>
          <p14:tracePt t="168172" x="3025775" y="4198938"/>
          <p14:tracePt t="168189" x="3009900" y="4237038"/>
          <p14:tracePt t="168206" x="3009900" y="4264025"/>
          <p14:tracePt t="168222" x="3009900" y="4279900"/>
          <p14:tracePt t="168239" x="3009900" y="4291013"/>
          <p14:tracePt t="168287" x="3009900" y="4302125"/>
          <p14:tracePt t="168300" x="3009900" y="4306888"/>
          <p14:tracePt t="168316" x="3009900" y="4318000"/>
          <p14:tracePt t="168323" x="3009900" y="4322763"/>
          <p14:tracePt t="168339" x="3009900" y="4329113"/>
          <p14:tracePt t="168355" x="2989263" y="4349750"/>
          <p14:tracePt t="168372" x="2978150" y="4360863"/>
          <p14:tracePt t="168389" x="2967038" y="4367213"/>
          <p14:tracePt t="168406" x="2962275" y="4367213"/>
          <p14:tracePt t="168422" x="2951163" y="4367213"/>
          <p14:tracePt t="168439" x="2924175" y="4367213"/>
          <p14:tracePt t="168472" x="2906713" y="4367213"/>
          <p14:tracePt t="168489" x="2901950" y="4367213"/>
          <p14:tracePt t="168560" x="2890838" y="4367213"/>
          <p14:tracePt t="168565" x="2879725" y="4367213"/>
          <p14:tracePt t="168576" x="2847975" y="4371975"/>
          <p14:tracePt t="168589" x="2778125" y="4387850"/>
          <p14:tracePt t="168606" x="2663825" y="4387850"/>
          <p14:tracePt t="168623" x="2609850" y="4394200"/>
          <p14:tracePt t="168640" x="2528888" y="4394200"/>
          <p14:tracePt t="168656" x="2470150" y="4394200"/>
          <p14:tracePt t="168672" x="2405063" y="4394200"/>
          <p14:tracePt t="168689" x="2259013" y="4394200"/>
          <p14:tracePt t="168706" x="2135188" y="4394200"/>
          <p14:tracePt t="168722" x="1928813" y="4394200"/>
          <p14:tracePt t="168739" x="1800225" y="4394200"/>
          <p14:tracePt t="168756" x="1755775" y="4394200"/>
          <p14:tracePt t="168772" x="1681163" y="4394200"/>
          <p14:tracePt t="168789" x="1600200" y="4394200"/>
          <p14:tracePt t="168805" x="1524000" y="4394200"/>
          <p14:tracePt t="168822" x="1443038" y="4394200"/>
          <p14:tracePt t="168839" x="1400175" y="4394200"/>
          <p14:tracePt t="168856" x="1312863" y="4394200"/>
          <p14:tracePt t="168873" x="1285875" y="4394200"/>
          <p14:tracePt t="168889" x="1265238" y="4394200"/>
          <p14:tracePt t="168906" x="1247775" y="4394200"/>
          <p14:tracePt t="168922" x="1243013" y="4394200"/>
          <p14:tracePt t="168939" x="1238250" y="4394200"/>
          <p14:tracePt t="168972" x="1231900" y="4394200"/>
          <p14:tracePt t="169140" x="1238250" y="4394200"/>
          <p14:tracePt t="169149" x="1258888" y="4387850"/>
          <p14:tracePt t="169156" x="1265238" y="4387850"/>
          <p14:tracePt t="169172" x="1339850" y="4376738"/>
          <p14:tracePt t="169189" x="1438275" y="4356100"/>
          <p14:tracePt t="169205" x="1458913" y="4356100"/>
          <p14:tracePt t="169869" x="1458913" y="4306888"/>
          <p14:tracePt t="169889" x="1458913" y="4248150"/>
          <p14:tracePt t="169906" x="1528763" y="4214813"/>
          <p14:tracePt t="169922" x="1620838" y="4183063"/>
          <p14:tracePt t="169939" x="1701800" y="4167188"/>
          <p14:tracePt t="169956" x="1778000" y="4160838"/>
          <p14:tracePt t="169989" x="2032000" y="4113213"/>
          <p14:tracePt t="170022" x="2344738" y="4041775"/>
          <p14:tracePt t="170056" x="3344863" y="3886200"/>
          <p14:tracePt t="170072" x="3852863" y="3852863"/>
          <p14:tracePt t="170089" x="4279900" y="3821113"/>
          <p14:tracePt t="170106" x="4464050" y="3821113"/>
          <p14:tracePt t="170122" x="5118100" y="3810000"/>
          <p14:tracePt t="170139" x="5291138" y="3810000"/>
          <p14:tracePt t="170156" x="5603875" y="3810000"/>
          <p14:tracePt t="170173" x="5884863" y="3810000"/>
          <p14:tracePt t="170189" x="6246813" y="3810000"/>
          <p14:tracePt t="170206" x="6534150" y="3810000"/>
          <p14:tracePt t="170222" x="6700838" y="3810000"/>
          <p14:tracePt t="170239" x="6916738" y="3810000"/>
          <p14:tracePt t="170256" x="7134225" y="3805238"/>
          <p14:tracePt t="170272" x="7366000" y="3794125"/>
          <p14:tracePt t="170289" x="7527925" y="3760788"/>
          <p14:tracePt t="170306" x="7577138" y="3760788"/>
          <p14:tracePt t="170322" x="7624763" y="3744913"/>
          <p14:tracePt t="170327" x="7635875" y="3740150"/>
          <p14:tracePt t="170344" x="7642225" y="3740150"/>
          <p14:tracePt t="170684" x="7635875" y="3740150"/>
          <p14:tracePt t="170798" x="7631113" y="3740150"/>
          <p14:tracePt t="170986" x="7624763" y="3740150"/>
          <p14:tracePt t="171002" x="7615238" y="3740150"/>
          <p14:tracePt t="171011" x="7604125" y="3740150"/>
          <p14:tracePt t="171022" x="7597775" y="3740150"/>
          <p14:tracePt t="171039" x="7561263" y="3740150"/>
          <p14:tracePt t="171056" x="7446963" y="3751263"/>
          <p14:tracePt t="171072" x="7366000" y="3751263"/>
          <p14:tracePt t="171089" x="7327900" y="3751263"/>
          <p14:tracePt t="171122" x="7262813" y="3751263"/>
          <p14:tracePt t="171296" x="7258050" y="3751263"/>
          <p14:tracePt t="171304" x="7253288" y="3751263"/>
          <p14:tracePt t="171311" x="7231063" y="3756025"/>
          <p14:tracePt t="171331" x="7208838" y="3756025"/>
          <p14:tracePt t="171339" x="7204075" y="3756025"/>
          <p14:tracePt t="171357" x="7188200" y="3756025"/>
          <p14:tracePt t="171374" x="7123113" y="3756025"/>
          <p14:tracePt t="171389" x="7096125" y="3756025"/>
          <p14:tracePt t="171406" x="7069138" y="3756025"/>
          <p14:tracePt t="171422" x="7042150" y="3756025"/>
          <p14:tracePt t="171439" x="7008813" y="3756025"/>
          <p14:tracePt t="171456" x="6981825" y="3756025"/>
          <p14:tracePt t="171472" x="6965950" y="3756025"/>
          <p14:tracePt t="171489" x="6954838" y="3756025"/>
          <p14:tracePt t="171533" x="6950075" y="3751263"/>
          <p14:tracePt t="171552" x="6950075" y="3744913"/>
          <p14:tracePt t="171557" x="6954838" y="3740150"/>
          <p14:tracePt t="171572" x="6961188" y="3733800"/>
          <p14:tracePt t="171589" x="6970713" y="3717925"/>
          <p14:tracePt t="171607" x="6981825" y="3713163"/>
          <p14:tracePt t="171622" x="6999288" y="3713163"/>
          <p14:tracePt t="171639" x="7019925" y="3706813"/>
          <p14:tracePt t="171657" x="7042150" y="3702050"/>
          <p14:tracePt t="171672" x="7046913" y="3697288"/>
          <p14:tracePt t="171690" x="7058025" y="3697288"/>
          <p14:tracePt t="171706" x="7069138" y="3679825"/>
          <p14:tracePt t="171722" x="7085013" y="3675063"/>
          <p14:tracePt t="171739" x="7100888" y="3668713"/>
          <p14:tracePt t="171755" x="7123113" y="3659188"/>
          <p14:tracePt t="171772" x="7127875" y="3652838"/>
          <p14:tracePt t="171789" x="7138988" y="3632200"/>
          <p14:tracePt t="171806" x="7154863" y="3614738"/>
          <p14:tracePt t="171822" x="7165975" y="3609975"/>
          <p14:tracePt t="171881" x="7170738" y="3605213"/>
          <p14:tracePt t="171894" x="7177088" y="3598863"/>
          <p14:tracePt t="171900" x="7181850" y="3587750"/>
          <p14:tracePt t="171914" x="7188200" y="3571875"/>
          <p14:tracePt t="172039" x="7192963" y="3567113"/>
          <p14:tracePt t="172221" x="7208838" y="3560763"/>
          <p14:tracePt t="172226" x="7215188" y="3560763"/>
          <p14:tracePt t="172239" x="7215188" y="3556000"/>
          <p14:tracePt t="172256" x="7224713" y="3556000"/>
          <p14:tracePt t="172278" x="7231063" y="3551238"/>
          <p14:tracePt t="172556" x="7242175" y="3551238"/>
          <p14:tracePt t="172590" x="7253288" y="3551238"/>
          <p14:tracePt t="172599" x="7262813" y="3540125"/>
          <p14:tracePt t="172605" x="7269163" y="3540125"/>
          <p14:tracePt t="172623" x="7273925" y="3540125"/>
          <p14:tracePt t="172656" x="7280275" y="3540125"/>
          <p14:tracePt t="173053" x="7296150" y="3540125"/>
          <p14:tracePt t="173080" x="7307263" y="3540125"/>
          <p14:tracePt t="173084" x="7312025" y="3533775"/>
          <p14:tracePt t="173097" x="7323138" y="3533775"/>
          <p14:tracePt t="173106" x="7327900" y="3533775"/>
          <p14:tracePt t="173124" x="7354888" y="3533775"/>
          <p14:tracePt t="173156" x="7388225" y="3533775"/>
          <p14:tracePt t="173189" x="7431088" y="3533775"/>
          <p14:tracePt t="173222" x="7485063" y="3529013"/>
          <p14:tracePt t="173239" x="7507288" y="3529013"/>
          <p14:tracePt t="173255" x="7523163" y="3529013"/>
          <p14:tracePt t="173272" x="7539038" y="3529013"/>
          <p14:tracePt t="173306" x="7561263" y="3529013"/>
          <p14:tracePt t="173322" x="7577138" y="3529013"/>
          <p14:tracePt t="173327" x="7593013" y="3529013"/>
          <p14:tracePt t="173339" x="7597775" y="3529013"/>
          <p14:tracePt t="173355" x="7631113" y="3529013"/>
          <p14:tracePt t="173374" x="7673975" y="3529013"/>
          <p14:tracePt t="173389" x="7705725" y="3524250"/>
          <p14:tracePt t="173406" x="7716838" y="3524250"/>
          <p14:tracePt t="173422" x="7739063" y="3517900"/>
          <p14:tracePt t="173439" x="7750175" y="3517900"/>
          <p14:tracePt t="173455" x="7754938" y="3517900"/>
          <p14:tracePt t="173472" x="7770813" y="3517900"/>
          <p14:tracePt t="173489" x="7781925" y="3517900"/>
          <p14:tracePt t="173505" x="7793038" y="3517900"/>
          <p14:tracePt t="173523" x="7808913" y="3517900"/>
          <p14:tracePt t="173539" x="7824788" y="3517900"/>
          <p14:tracePt t="173556" x="7835900" y="3517900"/>
          <p14:tracePt t="173572" x="7847013" y="3517900"/>
          <p14:tracePt t="173589" x="7862888" y="3517900"/>
          <p14:tracePt t="173606" x="7878763" y="3517900"/>
          <p14:tracePt t="173622" x="7885113" y="3517900"/>
          <p14:tracePt t="173639" x="7889875" y="3517900"/>
          <p14:tracePt t="173656" x="7905750" y="3517900"/>
          <p14:tracePt t="173809" x="7912100" y="3517900"/>
          <p14:tracePt t="173840" x="7916863" y="3513138"/>
          <p14:tracePt t="173874" x="7923213" y="3513138"/>
          <p14:tracePt t="173884" x="7927975" y="3513138"/>
          <p14:tracePt t="173894" x="7939088" y="3513138"/>
          <p14:tracePt t="173906" x="7943850" y="3513138"/>
          <p14:tracePt t="173922" x="7966075" y="3513138"/>
          <p14:tracePt t="173939" x="8015288" y="3513138"/>
          <p14:tracePt t="173956" x="8062913" y="3513138"/>
          <p14:tracePt t="173972" x="8116888" y="3513138"/>
          <p14:tracePt t="173989" x="8197850" y="3513138"/>
          <p14:tracePt t="174006" x="8274050" y="3513138"/>
          <p14:tracePt t="174022" x="8343900" y="3517900"/>
          <p14:tracePt t="174039" x="8377238" y="3529013"/>
          <p14:tracePt t="174056" x="8382000" y="3529013"/>
          <p14:tracePt t="174073" x="8393113" y="3529013"/>
          <p14:tracePt t="174813" x="8397875" y="3529013"/>
          <p14:tracePt t="174823" x="8404225" y="3529013"/>
          <p14:tracePt t="174834" x="8424863" y="3529013"/>
          <p14:tracePt t="174843" x="8447088" y="3529013"/>
          <p14:tracePt t="174856" x="8516938" y="3529013"/>
          <p14:tracePt t="174872" x="8577263" y="3529013"/>
          <p14:tracePt t="174889" x="8667750" y="3529013"/>
          <p14:tracePt t="174922" x="8782050" y="3529013"/>
          <p14:tracePt t="174956" x="8804275" y="3529013"/>
          <p14:tracePt t="175087" x="8793163" y="3529013"/>
          <p14:tracePt t="175106" x="8748713" y="3540125"/>
          <p14:tracePt t="175123" x="8716963" y="3540125"/>
          <p14:tracePt t="175140" x="8512175" y="3556000"/>
          <p14:tracePt t="175156" x="8424863" y="3556000"/>
          <p14:tracePt t="175172" x="8235950" y="3556000"/>
          <p14:tracePt t="175189" x="8089900" y="3556000"/>
          <p14:tracePt t="175206" x="7858125" y="3556000"/>
          <p14:tracePt t="175223" x="7651750" y="3556000"/>
          <p14:tracePt t="175239" x="7543800" y="3556000"/>
          <p14:tracePt t="175256" x="7408863" y="3556000"/>
          <p14:tracePt t="175273" x="7246938" y="3556000"/>
          <p14:tracePt t="175289" x="7138988" y="3556000"/>
          <p14:tracePt t="175306" x="7008813" y="3556000"/>
          <p14:tracePt t="175322" x="6943725" y="3556000"/>
          <p14:tracePt t="175327" x="6835775" y="3544888"/>
          <p14:tracePt t="175339" x="6754813" y="3540125"/>
          <p14:tracePt t="175356" x="6711950" y="3533775"/>
          <p14:tracePt t="175373" x="6684963" y="3533775"/>
          <p14:tracePt t="175390" x="6646863" y="3533775"/>
          <p14:tracePt t="175406" x="6604000" y="3533775"/>
          <p14:tracePt t="175422" x="6561138" y="3533775"/>
          <p14:tracePt t="175439" x="6511925" y="3533775"/>
          <p14:tracePt t="175456" x="6469063" y="3533775"/>
          <p14:tracePt t="175472" x="6419850" y="3533775"/>
          <p14:tracePt t="175489" x="6381750" y="3533775"/>
          <p14:tracePt t="175506" x="6372225" y="3533775"/>
          <p14:tracePt t="175522" x="6354763" y="3533775"/>
          <p14:tracePt t="175539" x="6334125" y="3533775"/>
          <p14:tracePt t="175556" x="6327775" y="3533775"/>
          <p14:tracePt t="175572" x="6318250" y="3533775"/>
          <p14:tracePt t="175952" x="6323013" y="3533775"/>
          <p14:tracePt t="175961" x="6350000" y="3533775"/>
          <p14:tracePt t="175972" x="6361113" y="3533775"/>
          <p14:tracePt t="175989" x="6430963" y="3533775"/>
          <p14:tracePt t="176022" x="6604000" y="3556000"/>
          <p14:tracePt t="176056" x="7116763" y="3648075"/>
          <p14:tracePt t="176089" x="7550150" y="3697288"/>
          <p14:tracePt t="176107" x="7723188" y="3729038"/>
          <p14:tracePt t="176122" x="8377238" y="3852863"/>
          <p14:tracePt t="176139" x="8577263" y="3902075"/>
          <p14:tracePt t="176156" x="8847138" y="3944938"/>
          <p14:tracePt t="176172" x="9002713" y="3987800"/>
          <p14:tracePt t="176189" x="9074150" y="4005263"/>
          <p14:tracePt t="176206" x="9078913" y="4005263"/>
          <p14:tracePt t="176232" x="9085263" y="4005263"/>
          <p14:tracePt t="176239" x="9085263" y="4010025"/>
          <p14:tracePt t="176256" x="9090025" y="4032250"/>
          <p14:tracePt t="176274" x="9094788" y="4113213"/>
          <p14:tracePt t="176289" x="9101138" y="4198938"/>
          <p14:tracePt t="176306" x="9101138" y="4248150"/>
          <p14:tracePt t="176323" x="9155113" y="4491038"/>
          <p14:tracePt t="176329" x="9166225" y="4513263"/>
          <p14:tracePt t="176339" x="9170988" y="4560888"/>
          <p14:tracePt t="176356" x="9186863" y="4713288"/>
          <p14:tracePt t="176372" x="9186863" y="4814888"/>
          <p14:tracePt t="176389" x="9186863" y="4911725"/>
          <p14:tracePt t="176406" x="9186863" y="4949825"/>
          <p14:tracePt t="176422" x="9186863" y="4976813"/>
          <p14:tracePt t="176440" x="9186863" y="5010150"/>
          <p14:tracePt t="176502" x="9186863" y="5014913"/>
          <p14:tracePt t="176522" x="9186863" y="5021263"/>
          <p14:tracePt t="176533" x="9186863" y="5026025"/>
          <p14:tracePt t="176554" x="9186863" y="5037138"/>
          <p14:tracePt t="176579" x="9186863" y="5041900"/>
          <p14:tracePt t="176618" x="9186863" y="5048250"/>
          <p14:tracePt t="176646" x="9170988" y="5048250"/>
          <p14:tracePt t="176656" x="9155113" y="5041900"/>
          <p14:tracePt t="176672" x="9074150" y="4933950"/>
          <p14:tracePt t="176690" x="8932863" y="4756150"/>
          <p14:tracePt t="176706" x="8836025" y="4637088"/>
          <p14:tracePt t="176722" x="8689975" y="4452938"/>
          <p14:tracePt t="176739" x="8512175" y="4252913"/>
          <p14:tracePt t="176756" x="8296275" y="4059238"/>
          <p14:tracePt t="176772" x="8177213" y="3978275"/>
          <p14:tracePt t="176789" x="8143875" y="3956050"/>
          <p14:tracePt t="176806" x="8042275" y="3906838"/>
          <p14:tracePt t="176824" x="7869238" y="3859213"/>
          <p14:tracePt t="176839" x="7716838" y="3852863"/>
          <p14:tracePt t="176856" x="7462838" y="3810000"/>
          <p14:tracePt t="176873" x="7177088" y="3729038"/>
          <p14:tracePt t="176889" x="6999288" y="3668713"/>
          <p14:tracePt t="176906" x="6911975" y="3621088"/>
          <p14:tracePt t="176922" x="6826250" y="3582988"/>
          <p14:tracePt t="176940" x="6792913" y="3551238"/>
          <p14:tracePt t="176956" x="6781800" y="3540125"/>
          <p14:tracePt t="176973" x="6777038" y="3517900"/>
          <p14:tracePt t="176989" x="6765925" y="3502025"/>
          <p14:tracePt t="177006" x="6761163" y="3490913"/>
          <p14:tracePt t="177042" x="6761163" y="3486150"/>
          <p14:tracePt t="177056" x="6738938" y="3470275"/>
          <p14:tracePt t="177072" x="6727825" y="3470275"/>
          <p14:tracePt t="177089" x="6684963" y="3452813"/>
          <p14:tracePt t="177106" x="6680200" y="3452813"/>
          <p14:tracePt t="177123" x="6673850" y="3452813"/>
          <p14:tracePt t="177227" x="6673850" y="3448050"/>
          <p14:tracePt t="177255" x="6689725" y="3448050"/>
          <p14:tracePt t="177265" x="6707188" y="3448050"/>
          <p14:tracePt t="177275" x="6723063" y="3448050"/>
          <p14:tracePt t="177289" x="6745288" y="3448050"/>
          <p14:tracePt t="177306" x="6799263" y="3448050"/>
          <p14:tracePt t="177322" x="6858000" y="3448050"/>
          <p14:tracePt t="177339" x="6900863" y="3470275"/>
          <p14:tracePt t="177356" x="6965950" y="3479800"/>
          <p14:tracePt t="177374" x="7026275" y="3497263"/>
          <p14:tracePt t="177389" x="7073900" y="3506788"/>
          <p14:tracePt t="177406" x="7089775" y="3506788"/>
          <p14:tracePt t="177422" x="7107238" y="3506788"/>
          <p14:tracePt t="177439" x="7123113" y="3513138"/>
          <p14:tracePt t="177456" x="7134225" y="3513138"/>
          <p14:tracePt t="177472" x="7138988" y="3513138"/>
          <p14:tracePt t="177489" x="7165975" y="3513138"/>
          <p14:tracePt t="177506" x="7192963" y="3524250"/>
          <p14:tracePt t="177522" x="7215188" y="3524250"/>
          <p14:tracePt t="177539" x="7269163" y="3529013"/>
          <p14:tracePt t="177556" x="7334250" y="3540125"/>
          <p14:tracePt t="177572" x="7350125" y="3544888"/>
          <p14:tracePt t="177589" x="7424738" y="3544888"/>
          <p14:tracePt t="177606" x="7539038" y="3544888"/>
          <p14:tracePt t="177623" x="7597775" y="3544888"/>
          <p14:tracePt t="177639" x="7642225" y="3544888"/>
          <p14:tracePt t="177657" x="7732713" y="3544888"/>
          <p14:tracePt t="177672" x="7793038" y="3544888"/>
          <p14:tracePt t="177689" x="7835900" y="3544888"/>
          <p14:tracePt t="177706" x="7896225" y="3544888"/>
          <p14:tracePt t="177722" x="7959725" y="3551238"/>
          <p14:tracePt t="177739" x="8004175" y="3551238"/>
          <p14:tracePt t="177756" x="8042275" y="3556000"/>
          <p14:tracePt t="177772" x="8078788" y="3560763"/>
          <p14:tracePt t="177789" x="8132763" y="3567113"/>
          <p14:tracePt t="177806" x="8208963" y="3567113"/>
          <p14:tracePt t="177824" x="8355013" y="3587750"/>
          <p14:tracePt t="177839" x="8435975" y="3598863"/>
          <p14:tracePt t="177858" x="8528050" y="3609975"/>
          <p14:tracePt t="177873" x="8577263" y="3609975"/>
          <p14:tracePt t="177889" x="8613775" y="3609975"/>
          <p14:tracePt t="177906" x="8662988" y="3609975"/>
          <p14:tracePt t="177923" x="8701088" y="3609975"/>
          <p14:tracePt t="177939" x="8739188" y="3609975"/>
          <p14:tracePt t="177956" x="8759825" y="3609975"/>
          <p14:tracePt t="177974" x="8782050" y="3609975"/>
          <p14:tracePt t="177989" x="8786813" y="3609975"/>
          <p14:tracePt t="178006" x="8809038" y="3609975"/>
          <p14:tracePt t="178023" x="8840788" y="3609975"/>
          <p14:tracePt t="178039" x="8858250" y="3609975"/>
          <p14:tracePt t="178056" x="8863013" y="3609975"/>
          <p14:tracePt t="178072" x="8885238" y="3598863"/>
          <p14:tracePt t="178106" x="8894763" y="3594100"/>
          <p14:tracePt t="178396" x="8894763" y="3582988"/>
          <p14:tracePt t="178416" x="8894763" y="3578225"/>
          <p14:tracePt t="178631" x="8885238" y="3578225"/>
          <p14:tracePt t="178662" x="8878888" y="3578225"/>
          <p14:tracePt t="178678" x="8867775" y="3582988"/>
          <p14:tracePt t="178690" x="8863013" y="3594100"/>
          <p14:tracePt t="178697" x="8863013" y="3598863"/>
          <p14:tracePt t="178723" x="8858250" y="3609975"/>
          <p14:tracePt t="178756" x="8851900" y="3636963"/>
          <p14:tracePt t="178772" x="8851900" y="3648075"/>
          <p14:tracePt t="178789" x="8851900" y="3652838"/>
          <p14:tracePt t="178806" x="8851900" y="3663950"/>
          <p14:tracePt t="178862" x="8851900" y="3675063"/>
          <p14:tracePt t="178880" x="8851900" y="3686175"/>
          <p14:tracePt t="178940" x="8851900" y="3697288"/>
          <p14:tracePt t="178950" x="8851900" y="3706813"/>
          <p14:tracePt t="178960" x="8851900" y="3713163"/>
          <p14:tracePt t="178972" x="8851900" y="3717925"/>
          <p14:tracePt t="178989" x="8851900" y="3744913"/>
          <p14:tracePt t="179006" x="8851900" y="3783013"/>
          <p14:tracePt t="179023" x="8851900" y="3825875"/>
          <p14:tracePt t="179039" x="8851900" y="3836988"/>
          <p14:tracePt t="179056" x="8851900" y="3895725"/>
          <p14:tracePt t="179073" x="8863013" y="3951288"/>
          <p14:tracePt t="179089" x="8878888" y="4010025"/>
          <p14:tracePt t="179106" x="8894763" y="4041775"/>
          <p14:tracePt t="179125" x="8901113" y="4086225"/>
          <p14:tracePt t="179139" x="8901113" y="4122738"/>
          <p14:tracePt t="179157" x="8901113" y="4140200"/>
          <p14:tracePt t="179173" x="8905875" y="4171950"/>
          <p14:tracePt t="179190" x="8905875" y="4221163"/>
          <p14:tracePt t="179206" x="8912225" y="4252913"/>
          <p14:tracePt t="179222" x="8912225" y="4291013"/>
          <p14:tracePt t="179239" x="8912225" y="4313238"/>
          <p14:tracePt t="179256" x="8912225" y="4344988"/>
          <p14:tracePt t="179272" x="8912225" y="4371975"/>
          <p14:tracePt t="179289" x="8912225" y="4398963"/>
          <p14:tracePt t="179306" x="8912225" y="4421188"/>
          <p14:tracePt t="179322" x="8912225" y="4430713"/>
          <p14:tracePt t="179328" x="8912225" y="4437063"/>
          <p14:tracePt t="179339" x="8912225" y="4441825"/>
          <p14:tracePt t="179357" x="8912225" y="4464050"/>
          <p14:tracePt t="179373" x="8912225" y="4475163"/>
          <p14:tracePt t="179389" x="8912225" y="4491038"/>
          <p14:tracePt t="179406" x="8912225" y="4522788"/>
          <p14:tracePt t="179422" x="8912225" y="4533900"/>
          <p14:tracePt t="179439" x="8912225" y="4549775"/>
          <p14:tracePt t="179457" x="8912225" y="4560888"/>
          <p14:tracePt t="179473" x="8912225" y="4567238"/>
          <p14:tracePt t="179489" x="8912225" y="4576763"/>
          <p14:tracePt t="179506" x="8912225" y="4587875"/>
          <p14:tracePt t="179523" x="8912225" y="4594225"/>
          <p14:tracePt t="179539" x="8912225" y="4603750"/>
          <p14:tracePt t="179556" x="8912225" y="4614863"/>
          <p14:tracePt t="179573" x="8912225" y="4637088"/>
          <p14:tracePt t="179589" x="8912225" y="4657725"/>
          <p14:tracePt t="179608" x="8912225" y="4684713"/>
          <p14:tracePt t="179624" x="8905875" y="4695825"/>
          <p14:tracePt t="179656" x="8905875" y="4702175"/>
          <p14:tracePt t="179672" x="8905875" y="4706938"/>
          <p14:tracePt t="179690" x="8905875" y="4713288"/>
          <p14:tracePt t="179843" x="8905875" y="4722813"/>
          <p14:tracePt t="179860" x="8905875" y="4729163"/>
          <p14:tracePt t="179870" x="8905875" y="4733925"/>
          <p14:tracePt t="179894" x="8905875" y="4740275"/>
          <p14:tracePt t="179908" x="8905875" y="4749800"/>
          <p14:tracePt t="179929" x="8905875" y="4756150"/>
          <p14:tracePt t="179939" x="8905875" y="4772025"/>
          <p14:tracePt t="179954" x="8905875" y="4783138"/>
          <p14:tracePt t="179969" x="8905875" y="4787900"/>
          <p14:tracePt t="179988" x="8905875" y="4794250"/>
          <p14:tracePt t="180024" x="8905875" y="4799013"/>
          <p14:tracePt t="180044" x="8905875" y="4810125"/>
          <p14:tracePt t="180054" x="8905875" y="4814888"/>
          <p14:tracePt t="180146" x="8905875" y="4821238"/>
          <p14:tracePt t="180789" x="8905875" y="4826000"/>
          <p14:tracePt t="180798" x="8905875" y="4814888"/>
          <p14:tracePt t="180809" x="8905875" y="4767263"/>
          <p14:tracePt t="180823" x="8905875" y="4684713"/>
          <p14:tracePt t="180839" x="8905875" y="4556125"/>
          <p14:tracePt t="180856" x="8894763" y="4367213"/>
          <p14:tracePt t="180873" x="8863013" y="4187825"/>
          <p14:tracePt t="180889" x="8840788" y="4113213"/>
          <p14:tracePt t="180922" x="8809038" y="3994150"/>
          <p14:tracePt t="180956" x="8804275" y="3814763"/>
          <p14:tracePt t="180989" x="8804275" y="3740150"/>
          <p14:tracePt t="181006" x="8804275" y="3713163"/>
          <p14:tracePt t="181022" x="8804275" y="3679825"/>
          <p14:tracePt t="181039" x="8804275" y="3648075"/>
          <p14:tracePt t="181056" x="8804275" y="3609975"/>
          <p14:tracePt t="181073" x="8804275" y="3605213"/>
          <p14:tracePt t="181089" x="8804275" y="3594100"/>
          <p14:tracePt t="181108" x="8804275" y="3556000"/>
          <p14:tracePt t="181123" x="8804275" y="3524250"/>
          <p14:tracePt t="181139" x="8804275" y="3502025"/>
          <p14:tracePt t="181156" x="8804275" y="3486150"/>
          <p14:tracePt t="181172" x="8804275" y="3463925"/>
          <p14:tracePt t="181190" x="8804275" y="3459163"/>
          <p14:tracePt t="181206" x="8804275" y="3452813"/>
          <p14:tracePt t="181416" x="8804275" y="3459163"/>
          <p14:tracePt t="181426" x="8804275" y="3475038"/>
          <p14:tracePt t="181432" x="8804275" y="3479800"/>
          <p14:tracePt t="181442" x="8809038" y="3486150"/>
          <p14:tracePt t="181456" x="8809038" y="3490913"/>
          <p14:tracePt t="181473" x="8813800" y="3513138"/>
          <p14:tracePt t="181674" x="8813800" y="3517900"/>
          <p14:tracePt t="181705" x="8813800" y="3524250"/>
          <p14:tracePt t="181715" x="8804275" y="3529013"/>
          <p14:tracePt t="181739" x="8793163" y="3529013"/>
          <p14:tracePt t="181772" x="8770938" y="3529013"/>
          <p14:tracePt t="181806" x="8716963" y="3529013"/>
          <p14:tracePt t="181839" x="8640763" y="3513138"/>
          <p14:tracePt t="181856" x="8624888" y="3502025"/>
          <p14:tracePt t="181874" x="8593138" y="3459163"/>
          <p14:tracePt t="181889" x="8586788" y="3443288"/>
          <p14:tracePt t="181906" x="8559800" y="3405188"/>
          <p14:tracePt t="181923" x="8543925" y="3344863"/>
          <p14:tracePt t="181939" x="8543925" y="3324225"/>
          <p14:tracePt t="181956" x="8543925" y="3290888"/>
          <p14:tracePt t="181973" x="8543925" y="3275013"/>
          <p14:tracePt t="181989" x="8543925" y="3248025"/>
          <p14:tracePt t="182006" x="8543925" y="3236913"/>
          <p14:tracePt t="182023" x="8566150" y="3225800"/>
          <p14:tracePt t="182039" x="8582025" y="3221038"/>
          <p14:tracePt t="182056" x="8593138" y="3221038"/>
          <p14:tracePt t="182073" x="8624888" y="3221038"/>
          <p14:tracePt t="182089" x="8662988" y="3221038"/>
          <p14:tracePt t="182106" x="8689975" y="3221038"/>
          <p14:tracePt t="182123" x="8739188" y="3232150"/>
          <p14:tracePt t="182140" x="8777288" y="3263900"/>
          <p14:tracePt t="182156" x="8793163" y="3275013"/>
          <p14:tracePt t="182172" x="8813800" y="3286125"/>
          <p14:tracePt t="182189" x="8840788" y="3324225"/>
          <p14:tracePt t="182206" x="8847138" y="3344863"/>
          <p14:tracePt t="182222" x="8867775" y="3387725"/>
          <p14:tracePt t="182239" x="8867775" y="3405188"/>
          <p14:tracePt t="182256" x="8867775" y="3421063"/>
          <p14:tracePt t="182272" x="8874125" y="3432175"/>
          <p14:tracePt t="182289" x="8874125" y="3436938"/>
          <p14:tracePt t="182306" x="8874125" y="3443288"/>
          <p14:tracePt t="182322" x="8874125" y="3448050"/>
          <p14:tracePt t="182339" x="8874125" y="3475038"/>
          <p14:tracePt t="182359" x="8867775" y="3486150"/>
          <p14:tracePt t="182390" x="8863013" y="3490913"/>
          <p14:tracePt t="182406" x="8851900" y="3497263"/>
          <p14:tracePt t="182422" x="8840788" y="3502025"/>
          <p14:tracePt t="182439" x="8836025" y="3506788"/>
          <p14:tracePt t="182472" x="8813800" y="3506788"/>
          <p14:tracePt t="182489" x="8797925" y="3506788"/>
          <p14:tracePt t="182506" x="8782050" y="3506788"/>
          <p14:tracePt t="182523" x="8777288" y="3506788"/>
          <p14:tracePt t="182539" x="8770938" y="3506788"/>
          <p14:tracePt t="182556" x="8759825" y="3502025"/>
          <p14:tracePt t="182574" x="8739188" y="3475038"/>
          <p14:tracePt t="182589" x="8728075" y="3432175"/>
          <p14:tracePt t="182606" x="8728075" y="3394075"/>
          <p14:tracePt t="182624" x="8728075" y="3367088"/>
          <p14:tracePt t="182639" x="8743950" y="3340100"/>
          <p14:tracePt t="182657" x="8755063" y="3328988"/>
          <p14:tracePt t="182673" x="8786813" y="3328988"/>
          <p14:tracePt t="182690" x="8831263" y="3324225"/>
          <p14:tracePt t="182706" x="8905875" y="3324225"/>
          <p14:tracePt t="182722" x="8948738" y="3324225"/>
          <p14:tracePt t="182739" x="8966200" y="3324225"/>
          <p14:tracePt t="182756" x="8997950" y="3333750"/>
          <p14:tracePt t="182772" x="9002713" y="3340100"/>
          <p14:tracePt t="182789" x="9009063" y="3351213"/>
          <p14:tracePt t="182806" x="9013825" y="3355975"/>
          <p14:tracePt t="182822" x="9020175" y="3367088"/>
          <p14:tracePt t="182843" x="9020175" y="3371850"/>
          <p14:tracePt t="182856" x="9020175" y="3378200"/>
          <p14:tracePt t="182873" x="9020175" y="3394075"/>
          <p14:tracePt t="182890" x="9020175" y="3409950"/>
          <p14:tracePt t="182906" x="9020175" y="3421063"/>
          <p14:tracePt t="182922" x="9020175" y="3425825"/>
          <p14:tracePt t="182939" x="9020175" y="3436938"/>
          <p14:tracePt t="182972" x="9013825" y="3448050"/>
          <p14:tracePt t="182989" x="9009063" y="3448050"/>
          <p14:tracePt t="183006" x="9002713" y="3452813"/>
          <p14:tracePt t="183022" x="8993188" y="3463925"/>
          <p14:tracePt t="183039" x="8975725" y="3470275"/>
          <p14:tracePt t="183056" x="8959850" y="3486150"/>
          <p14:tracePt t="183073" x="8943975" y="3497263"/>
          <p14:tracePt t="183089" x="8939213" y="3502025"/>
          <p14:tracePt t="183106" x="8928100" y="3506788"/>
          <p14:tracePt t="183123" x="8916988" y="3513138"/>
          <p14:tracePt t="187902" x="8916988" y="3506788"/>
          <p14:tracePt t="187912" x="8890000" y="3479800"/>
          <p14:tracePt t="187917" x="8867775" y="3475038"/>
          <p14:tracePt t="187928" x="8836025" y="3470275"/>
          <p14:tracePt t="187939" x="8813800" y="3470275"/>
          <p14:tracePt t="187956" x="8809038" y="3470275"/>
          <p14:tracePt t="187993" x="8804275" y="3479800"/>
          <p14:tracePt t="188023" x="8786813" y="3502025"/>
          <p14:tracePt t="188056" x="8732838" y="3533775"/>
          <p14:tracePt t="188089" x="8651875" y="3556000"/>
          <p14:tracePt t="188107" x="8609013" y="3578225"/>
          <p14:tracePt t="188123" x="8586788" y="3578225"/>
          <p14:tracePt t="188140" x="8523288" y="3598863"/>
          <p14:tracePt t="188156" x="8435975" y="3648075"/>
          <p14:tracePt t="188174" x="8328025" y="3690938"/>
          <p14:tracePt t="188189" x="8213725" y="3733800"/>
          <p14:tracePt t="188206" x="8123238" y="3756025"/>
          <p14:tracePt t="188223" x="7912100" y="3821113"/>
          <p14:tracePt t="188239" x="7824788" y="3836988"/>
          <p14:tracePt t="188256" x="7712075" y="3895725"/>
          <p14:tracePt t="188273" x="7566025" y="3944938"/>
          <p14:tracePt t="188289" x="7554913" y="3944938"/>
          <p14:tracePt t="188306" x="7397750" y="3971925"/>
          <p14:tracePt t="188322" x="7350125" y="3983038"/>
          <p14:tracePt t="188339" x="7280275" y="3994150"/>
          <p14:tracePt t="188358" x="7170738" y="4010025"/>
          <p14:tracePt t="188373" x="7096125" y="4010025"/>
          <p14:tracePt t="188390" x="7035800" y="4021138"/>
          <p14:tracePt t="188406" x="6992938" y="4021138"/>
          <p14:tracePt t="188422" x="6965950" y="4032250"/>
          <p14:tracePt t="188440" x="6961188" y="4032250"/>
          <p14:tracePt t="188475" x="6954838" y="4032250"/>
          <p14:tracePt t="188489" x="6950075" y="4032250"/>
          <p14:tracePt t="188506" x="6934200" y="4037013"/>
          <p14:tracePt t="188523" x="6911975" y="4037013"/>
          <p14:tracePt t="188539" x="6900863" y="4037013"/>
          <p14:tracePt t="188556" x="6889750" y="4037013"/>
          <p14:tracePt t="188650" x="6896100" y="4037013"/>
          <p14:tracePt t="188656" x="6907213" y="4037013"/>
          <p14:tracePt t="188660" x="6923088" y="4037013"/>
          <p14:tracePt t="188672" x="6970713" y="4025900"/>
          <p14:tracePt t="188690" x="7031038" y="4010025"/>
          <p14:tracePt t="188707" x="7134225" y="3994150"/>
          <p14:tracePt t="188724" x="7377113" y="3967163"/>
          <p14:tracePt t="188739" x="7516813" y="3967163"/>
          <p14:tracePt t="188756" x="7662863" y="3956050"/>
          <p14:tracePt t="188774" x="7959725" y="3956050"/>
          <p14:tracePt t="188789" x="8154988" y="3951288"/>
          <p14:tracePt t="188806" x="8301038" y="3933825"/>
          <p14:tracePt t="188823" x="8512175" y="3913188"/>
          <p14:tracePt t="188839" x="8759825" y="3913188"/>
          <p14:tracePt t="188858" x="8890000" y="3913188"/>
          <p14:tracePt t="188873" x="8997950" y="3913188"/>
          <p14:tracePt t="188889" x="9063038" y="3913188"/>
          <p14:tracePt t="188906" x="9139238" y="3913188"/>
          <p14:tracePt t="188922" x="9263063" y="3906838"/>
          <p14:tracePt t="188940" x="9371013" y="3890963"/>
          <p14:tracePt t="188956" x="9463088" y="3886200"/>
          <p14:tracePt t="188973" x="9521825" y="3879850"/>
          <p14:tracePt t="188989" x="9732963" y="3848100"/>
          <p14:tracePt t="189006" x="9793288" y="3836988"/>
          <p14:tracePt t="189022" x="9890125" y="3821113"/>
          <p14:tracePt t="189039" x="9955213" y="3821113"/>
          <p14:tracePt t="189056" x="10137775" y="3771900"/>
          <p14:tracePt t="189073" x="10256838" y="3760788"/>
          <p14:tracePt t="189089" x="10337800" y="3733800"/>
          <p14:tracePt t="189106" x="10436225" y="3702050"/>
          <p14:tracePt t="189123" x="10560050" y="3668713"/>
          <p14:tracePt t="189142" x="10668000" y="3625850"/>
          <p14:tracePt t="189157" x="10753725" y="3605213"/>
          <p14:tracePt t="189173" x="10814050" y="3578225"/>
          <p14:tracePt t="189190" x="10895013" y="3556000"/>
          <p14:tracePt t="189206" x="11002963" y="3533775"/>
          <p14:tracePt t="189223" x="11079163" y="3497263"/>
          <p14:tracePt t="189239" x="11122025" y="3479800"/>
          <p14:tracePt t="189256" x="11149013" y="3470275"/>
          <p14:tracePt t="189273" x="11187113" y="3443288"/>
          <p14:tracePt t="189289" x="11214100" y="3436938"/>
          <p14:tracePt t="189306" x="11225213" y="3432175"/>
          <p14:tracePt t="189323" x="11229975" y="3432175"/>
          <p14:tracePt t="189424" x="11229975" y="3425825"/>
          <p14:tracePt t="189436" x="11218863" y="3421063"/>
          <p14:tracePt t="189452" x="11207750" y="3409950"/>
          <p14:tracePt t="189489" x="11202988" y="3405188"/>
          <p14:tracePt t="189493" x="11202988" y="3398838"/>
          <p14:tracePt t="189506" x="11202988" y="3371850"/>
          <p14:tracePt t="189523" x="11202988" y="3351213"/>
          <p14:tracePt t="189539" x="11214100" y="3302000"/>
          <p14:tracePt t="189556" x="11225213" y="3270250"/>
          <p14:tracePt t="189573" x="11229975" y="3248025"/>
          <p14:tracePt t="189589" x="11234738" y="3221038"/>
          <p14:tracePt t="189607" x="11234738" y="3194050"/>
          <p14:tracePt t="189623" x="11234738" y="3189288"/>
          <p14:tracePt t="189640" x="11234738" y="3178175"/>
          <p14:tracePt t="189688" x="11218863" y="3160713"/>
          <p14:tracePt t="189694" x="11218863" y="3155950"/>
          <p14:tracePt t="189706" x="11176000" y="3140075"/>
          <p14:tracePt t="189724" x="11126788" y="3113088"/>
          <p14:tracePt t="189739" x="11056938" y="3106738"/>
          <p14:tracePt t="189756" x="11018838" y="3090863"/>
          <p14:tracePt t="189773" x="10922000" y="3074988"/>
          <p14:tracePt t="189789" x="10836275" y="3052763"/>
          <p14:tracePt t="189806" x="10753725" y="3043238"/>
          <p14:tracePt t="189823" x="10641013" y="3036888"/>
          <p14:tracePt t="189839" x="10533063" y="3032125"/>
          <p14:tracePt t="189856" x="10371138" y="3021013"/>
          <p14:tracePt t="189873" x="10267950" y="3005138"/>
          <p14:tracePt t="189890" x="10182225" y="2998788"/>
          <p14:tracePt t="189906" x="10133013" y="2978150"/>
          <p14:tracePt t="189923" x="10047288" y="2971800"/>
          <p14:tracePt t="189939" x="9928225" y="2971800"/>
          <p14:tracePt t="189956" x="9809163" y="2971800"/>
          <p14:tracePt t="189973" x="9656763" y="2971800"/>
          <p14:tracePt t="189989" x="9532938" y="2978150"/>
          <p14:tracePt t="190006" x="9339263" y="3016250"/>
          <p14:tracePt t="190023" x="9047163" y="3070225"/>
          <p14:tracePt t="190039" x="8916988" y="3079750"/>
          <p14:tracePt t="190056" x="8797925" y="3097213"/>
          <p14:tracePt t="190073" x="8532813" y="3151188"/>
          <p14:tracePt t="190089" x="8382000" y="3167063"/>
          <p14:tracePt t="190107" x="8269288" y="3182938"/>
          <p14:tracePt t="190123" x="8074025" y="3194050"/>
          <p14:tracePt t="190140" x="7835900" y="3216275"/>
          <p14:tracePt t="190156" x="7635875" y="3232150"/>
          <p14:tracePt t="190173" x="7435850" y="3243263"/>
          <p14:tracePt t="190189" x="7327900" y="3248025"/>
          <p14:tracePt t="190206" x="7181850" y="3270250"/>
          <p14:tracePt t="190223" x="7015163" y="3302000"/>
          <p14:tracePt t="190239" x="6927850" y="3328988"/>
          <p14:tracePt t="190256" x="6858000" y="3351213"/>
          <p14:tracePt t="190273" x="6777038" y="3382963"/>
          <p14:tracePt t="190289" x="6615113" y="3463925"/>
          <p14:tracePt t="190306" x="6572250" y="3490913"/>
          <p14:tracePt t="190323" x="6523038" y="3524250"/>
          <p14:tracePt t="190340" x="6480175" y="3571875"/>
          <p14:tracePt t="190356" x="6469063" y="3578225"/>
          <p14:tracePt t="190373" x="6457950" y="3621088"/>
          <p14:tracePt t="190390" x="6453188" y="3636963"/>
          <p14:tracePt t="190406" x="6453188" y="3697288"/>
          <p14:tracePt t="190423" x="6453188" y="3740150"/>
          <p14:tracePt t="190440" x="6453188" y="3783013"/>
          <p14:tracePt t="190456" x="6484938" y="3841750"/>
          <p14:tracePt t="190473" x="6511925" y="3868738"/>
          <p14:tracePt t="190489" x="6565900" y="3929063"/>
          <p14:tracePt t="190506" x="6680200" y="4014788"/>
          <p14:tracePt t="190523" x="6842125" y="4102100"/>
          <p14:tracePt t="190539" x="7046913" y="4156075"/>
          <p14:tracePt t="190556" x="7165975" y="4198938"/>
          <p14:tracePt t="190573" x="7597775" y="4279900"/>
          <p14:tracePt t="190589" x="7727950" y="4306888"/>
          <p14:tracePt t="190606" x="7943850" y="4306888"/>
          <p14:tracePt t="190624" x="8166100" y="4306888"/>
          <p14:tracePt t="190640" x="8285163" y="4306888"/>
          <p14:tracePt t="190656" x="8404225" y="4306888"/>
          <p14:tracePt t="190673" x="8478838" y="4306888"/>
          <p14:tracePt t="190689" x="8593138" y="4291013"/>
          <p14:tracePt t="190706" x="8743950" y="4259263"/>
          <p14:tracePt t="190723" x="8863013" y="4214813"/>
          <p14:tracePt t="190739" x="8948738" y="4176713"/>
          <p14:tracePt t="190756" x="9047163" y="4144963"/>
          <p14:tracePt t="190773" x="9332913" y="4052888"/>
          <p14:tracePt t="190790" x="9451975" y="4005263"/>
          <p14:tracePt t="190806" x="9609138" y="3951288"/>
          <p14:tracePt t="190823" x="9813925" y="3879850"/>
          <p14:tracePt t="190839" x="9847263" y="3868738"/>
          <p14:tracePt t="190857" x="10101263" y="3783013"/>
          <p14:tracePt t="190873" x="10240963" y="3717925"/>
          <p14:tracePt t="190890" x="10360025" y="3679825"/>
          <p14:tracePt t="190907" x="10526713" y="3605213"/>
          <p14:tracePt t="190923" x="10726738" y="3506788"/>
          <p14:tracePt t="190939" x="10829925" y="3475038"/>
          <p14:tracePt t="190956" x="10917238" y="3459163"/>
          <p14:tracePt t="190973" x="10975975" y="3425825"/>
          <p14:tracePt t="190989" x="11007725" y="3414713"/>
          <p14:tracePt t="191006" x="11052175" y="3394075"/>
          <p14:tracePt t="191023" x="11099800" y="3344863"/>
          <p14:tracePt t="191040" x="11144250" y="3306763"/>
          <p14:tracePt t="191056" x="11164888" y="3286125"/>
          <p14:tracePt t="191073" x="11187113" y="3248025"/>
          <p14:tracePt t="191089" x="11191875" y="3236913"/>
          <p14:tracePt t="191124" x="11191875" y="3216275"/>
          <p14:tracePt t="191140" x="11198225" y="3205163"/>
          <p14:tracePt t="191156" x="11198225" y="3198813"/>
          <p14:tracePt t="191173" x="11198225" y="3194050"/>
          <p14:tracePt t="191421" x="11198225" y="3189288"/>
          <p14:tracePt t="191435" x="11198225" y="3182938"/>
          <p14:tracePt t="191439" x="11191875" y="3178175"/>
          <p14:tracePt t="191456" x="11176000" y="3160713"/>
          <p14:tracePt t="191473" x="11160125" y="3155950"/>
          <p14:tracePt t="191490" x="11110913" y="3124200"/>
          <p14:tracePt t="191506" x="11056938" y="3079750"/>
          <p14:tracePt t="191523" x="11002963" y="3036888"/>
          <p14:tracePt t="191539" x="10971213" y="3005138"/>
          <p14:tracePt t="191556" x="10944225" y="2994025"/>
          <p14:tracePt t="191574" x="10845800" y="2935288"/>
          <p14:tracePt t="191589" x="10764838" y="2906713"/>
          <p14:tracePt t="191607" x="10710863" y="2879725"/>
          <p14:tracePt t="191623" x="10636250" y="2859088"/>
          <p14:tracePt t="191640" x="10521950" y="2847975"/>
          <p14:tracePt t="191656" x="10429875" y="2836863"/>
          <p14:tracePt t="191673" x="10290175" y="2832100"/>
          <p14:tracePt t="191690" x="10171113" y="2832100"/>
          <p14:tracePt t="191706" x="9975850" y="2832100"/>
          <p14:tracePt t="191723" x="9879013" y="2832100"/>
          <p14:tracePt t="191739" x="9690100" y="2832100"/>
          <p14:tracePt t="191756" x="9517063" y="2832100"/>
          <p14:tracePt t="191773" x="9305925" y="2832100"/>
          <p14:tracePt t="191790" x="9175750" y="2832100"/>
          <p14:tracePt t="191806" x="9036050" y="2832100"/>
          <p14:tracePt t="191823" x="8770938" y="2832100"/>
          <p14:tracePt t="191840" x="8662988" y="2843213"/>
          <p14:tracePt t="191857" x="8462963" y="2879725"/>
          <p14:tracePt t="191873" x="8224838" y="2917825"/>
          <p14:tracePt t="191890" x="8069263" y="2955925"/>
          <p14:tracePt t="191906" x="7889875" y="2994025"/>
          <p14:tracePt t="191922" x="7781925" y="3009900"/>
          <p14:tracePt t="191941" x="7620000" y="3043238"/>
          <p14:tracePt t="191956" x="7431088" y="3086100"/>
          <p14:tracePt t="191974" x="7312025" y="3124200"/>
          <p14:tracePt t="191989" x="7231063" y="3140075"/>
          <p14:tracePt t="192006" x="7150100" y="3155950"/>
          <p14:tracePt t="192023" x="7062788" y="3171825"/>
          <p14:tracePt t="192039" x="6965950" y="3209925"/>
          <p14:tracePt t="192056" x="6900863" y="3252788"/>
          <p14:tracePt t="192073" x="6853238" y="3286125"/>
          <p14:tracePt t="192089" x="6799263" y="3351213"/>
          <p14:tracePt t="192106" x="6761163" y="3414713"/>
          <p14:tracePt t="192123" x="6723063" y="3475038"/>
          <p14:tracePt t="192140" x="6696075" y="3544888"/>
          <p14:tracePt t="192157" x="6669088" y="3641725"/>
          <p14:tracePt t="192173" x="6646863" y="3713163"/>
          <p14:tracePt t="192190" x="6646863" y="3771900"/>
          <p14:tracePt t="192206" x="6646863" y="3825875"/>
          <p14:tracePt t="192223" x="6646863" y="3879850"/>
          <p14:tracePt t="192239" x="6646863" y="3956050"/>
          <p14:tracePt t="192256" x="6662738" y="3994150"/>
          <p14:tracePt t="192273" x="6680200" y="4014788"/>
          <p14:tracePt t="192289" x="6711950" y="4041775"/>
          <p14:tracePt t="192306" x="6723063" y="4052888"/>
          <p14:tracePt t="192323" x="6750050" y="4064000"/>
          <p14:tracePt t="192339" x="6777038" y="4068763"/>
          <p14:tracePt t="192359" x="6815138" y="4086225"/>
          <p14:tracePt t="192374" x="6846888" y="4095750"/>
          <p14:tracePt t="192390" x="6853238" y="4095750"/>
          <p14:tracePt t="192406" x="6858000" y="4095750"/>
          <p14:tracePt t="192689" x="6862763" y="4095750"/>
          <p14:tracePt t="192698" x="6869113" y="4095750"/>
          <p14:tracePt t="192709" x="6873875" y="4095750"/>
          <p14:tracePt t="192737" x="6880225" y="4095750"/>
          <p14:tracePt t="192748" x="6884988" y="4095750"/>
          <p14:tracePt t="192756" x="6889750" y="4095750"/>
          <p14:tracePt t="192773" x="6900863" y="4095750"/>
          <p14:tracePt t="192789" x="6923088" y="4095750"/>
          <p14:tracePt t="192806" x="6934200" y="4102100"/>
          <p14:tracePt t="192823" x="6970713" y="4113213"/>
          <p14:tracePt t="192839" x="6999288" y="4117975"/>
          <p14:tracePt t="192856" x="7035800" y="4129088"/>
          <p14:tracePt t="192874" x="7127875" y="4133850"/>
          <p14:tracePt t="192890" x="7224713" y="4149725"/>
          <p14:tracePt t="192906" x="7334250" y="4156075"/>
          <p14:tracePt t="192923" x="7415213" y="4156075"/>
          <p14:tracePt t="192940" x="7543800" y="4156075"/>
          <p14:tracePt t="192956" x="7712075" y="4156075"/>
          <p14:tracePt t="192973" x="7820025" y="4156075"/>
          <p14:tracePt t="192989" x="7896225" y="4156075"/>
          <p14:tracePt t="193006" x="7939088" y="4156075"/>
          <p14:tracePt t="193023" x="8042275" y="4156075"/>
          <p14:tracePt t="193039" x="8078788" y="4156075"/>
          <p14:tracePt t="193056" x="8123238" y="4156075"/>
          <p14:tracePt t="193073" x="8166100" y="4149725"/>
          <p14:tracePt t="193089" x="8240713" y="4133850"/>
          <p14:tracePt t="193107" x="8312150" y="4122738"/>
          <p14:tracePt t="193123" x="8355013" y="4113213"/>
          <p14:tracePt t="193140" x="8431213" y="4090988"/>
          <p14:tracePt t="193156" x="8539163" y="4068763"/>
          <p14:tracePt t="193173" x="8624888" y="4052888"/>
          <p14:tracePt t="193189" x="8712200" y="4052888"/>
          <p14:tracePt t="193206" x="8793163" y="4041775"/>
          <p14:tracePt t="193223" x="8878888" y="4025900"/>
          <p14:tracePt t="193239" x="8997950" y="4014788"/>
          <p14:tracePt t="193256" x="9101138" y="4005263"/>
          <p14:tracePt t="193273" x="9175750" y="4005263"/>
          <p14:tracePt t="193289" x="9240838" y="4005263"/>
          <p14:tracePt t="193306" x="9321800" y="4005263"/>
          <p14:tracePt t="193323" x="9463088" y="3994150"/>
          <p14:tracePt t="193339" x="9532938" y="3987800"/>
          <p14:tracePt t="193358" x="9582150" y="3983038"/>
          <p14:tracePt t="193373" x="9598025" y="3967163"/>
          <p14:tracePt t="193390" x="9620250" y="3960813"/>
          <p14:tracePt t="193450" x="9625013" y="3956050"/>
          <p14:tracePt t="193471" x="9625013" y="3951288"/>
          <p14:tracePt t="193482" x="9613900" y="3944938"/>
          <p14:tracePt t="193489" x="9602788" y="3944938"/>
          <p14:tracePt t="193506" x="9559925" y="3917950"/>
          <p14:tracePt t="193523" x="9420225" y="3895725"/>
          <p14:tracePt t="193540" x="9328150" y="3879850"/>
          <p14:tracePt t="193556" x="9240838" y="3879850"/>
          <p14:tracePt t="193573" x="9105900" y="3879850"/>
          <p14:tracePt t="193590" x="9031288" y="3879850"/>
          <p14:tracePt t="193607" x="8993188" y="3879850"/>
          <p14:tracePt t="193623" x="8986838" y="3879850"/>
          <p14:tracePt t="193773" x="8982075" y="3875088"/>
          <p14:tracePt t="193815" x="8982075" y="3868738"/>
          <p14:tracePt t="193823" x="8982075" y="3859213"/>
          <p14:tracePt t="193832" x="8982075" y="3852863"/>
          <p14:tracePt t="193854" x="8975725" y="3841750"/>
          <p14:tracePt t="193869" x="8970963" y="3836988"/>
          <p14:tracePt t="193874" x="8966200" y="3836988"/>
          <p14:tracePt t="193890" x="8943975" y="3825875"/>
          <p14:tracePt t="193906" x="8921750" y="3825875"/>
          <p14:tracePt t="193923" x="8901113" y="3814763"/>
          <p14:tracePt t="193940" x="8890000" y="3814763"/>
          <p14:tracePt t="193956" x="8885238" y="3810000"/>
          <p14:tracePt t="193973" x="8878888" y="3810000"/>
          <p14:tracePt t="193989" x="8863013" y="3805238"/>
          <p14:tracePt t="194006" x="8851900" y="3805238"/>
          <p14:tracePt t="194024" x="8820150" y="3787775"/>
          <p14:tracePt t="194040" x="8804275" y="3787775"/>
          <p14:tracePt t="194056" x="8777288" y="3778250"/>
          <p14:tracePt t="194073" x="8721725" y="3751263"/>
          <p14:tracePt t="194090" x="8689975" y="3751263"/>
          <p14:tracePt t="194107" x="8651875" y="3740150"/>
          <p14:tracePt t="194123" x="8550275" y="3733800"/>
          <p14:tracePt t="194140" x="8458200" y="3733800"/>
          <p14:tracePt t="194156" x="8382000" y="3733800"/>
          <p14:tracePt t="194173" x="8328025" y="3733800"/>
          <p14:tracePt t="194190" x="8262938" y="3733800"/>
          <p14:tracePt t="194206" x="8186738" y="3733800"/>
          <p14:tracePt t="194223" x="8143875" y="3733800"/>
          <p14:tracePt t="194240" x="8101013" y="3733800"/>
          <p14:tracePt t="194256" x="8074025" y="3733800"/>
          <p14:tracePt t="194273" x="8024813" y="3733800"/>
          <p14:tracePt t="194289" x="7954963" y="3733800"/>
          <p14:tracePt t="194306" x="7905750" y="3733800"/>
          <p14:tracePt t="194323" x="7885113" y="3733800"/>
          <p14:tracePt t="194328" x="7862888" y="3733800"/>
          <p14:tracePt t="194345" x="7858125" y="3733800"/>
          <p14:tracePt t="194356" x="7842250" y="3733800"/>
          <p14:tracePt t="194389" x="7835900" y="3733800"/>
          <p14:tracePt t="194872" x="7831138" y="3733800"/>
          <p14:tracePt t="194878" x="7824788" y="3733800"/>
          <p14:tracePt t="194898" x="7815263" y="3733800"/>
          <p14:tracePt t="194919" x="7804150" y="3733800"/>
          <p14:tracePt t="194923" x="7797800" y="3733800"/>
          <p14:tracePt t="194940" x="7777163" y="3733800"/>
          <p14:tracePt t="195001" x="7770813" y="3733800"/>
          <p14:tracePt t="195156" x="7766050" y="3729038"/>
          <p14:tracePt t="196251" x="7754938" y="3729038"/>
          <p14:tracePt t="196260" x="7739063" y="3733800"/>
          <p14:tracePt t="196273" x="7727950" y="3740150"/>
          <p14:tracePt t="196290" x="7689850" y="3760788"/>
          <p14:tracePt t="196306" x="7678738" y="3771900"/>
          <p14:tracePt t="196323" x="7662863" y="3787775"/>
          <p14:tracePt t="196329" x="7658100" y="3794125"/>
          <p14:tracePt t="196356" x="7631113" y="3821113"/>
          <p14:tracePt t="196390" x="7608888" y="3832225"/>
          <p14:tracePt t="196423" x="7604125" y="3836988"/>
          <p14:tracePt t="196440" x="7593013" y="3852863"/>
          <p14:tracePt t="196477" x="7593013" y="3863975"/>
          <p14:tracePt t="196489" x="7588250" y="3875088"/>
          <p14:tracePt t="196506" x="7581900" y="3895725"/>
          <p14:tracePt t="196523" x="7581900" y="3913188"/>
          <p14:tracePt t="196539" x="7581900" y="3944938"/>
          <p14:tracePt t="196556" x="7581900" y="3956050"/>
          <p14:tracePt t="196573" x="7581900" y="3971925"/>
          <p14:tracePt t="196589" x="7581900" y="3998913"/>
          <p14:tracePt t="196607" x="7581900" y="4005263"/>
          <p14:tracePt t="196899" x="7588250" y="4005263"/>
          <p14:tracePt t="196906" x="7593013" y="4005263"/>
          <p14:tracePt t="196916" x="7608888" y="3987800"/>
          <p14:tracePt t="196923" x="7615238" y="3987800"/>
          <p14:tracePt t="196940" x="7624763" y="3983038"/>
          <p14:tracePt t="196956" x="7642225" y="3967163"/>
          <p14:tracePt t="196973" x="7662863" y="3951288"/>
          <p14:tracePt t="196989" x="7678738" y="3933825"/>
          <p14:tracePt t="197006" x="7696200" y="3929063"/>
          <p14:tracePt t="197023" x="7716838" y="3929063"/>
          <p14:tracePt t="197040" x="7723188" y="3922713"/>
          <p14:tracePt t="197102" x="7732713" y="3917950"/>
          <p14:tracePt t="197112" x="7739063" y="3917950"/>
          <p14:tracePt t="197129" x="7743825" y="3917950"/>
          <p14:tracePt t="197138" x="7754938" y="3913188"/>
          <p14:tracePt t="197158" x="7761288" y="3913188"/>
          <p14:tracePt t="197163" x="7766050" y="3906838"/>
          <p14:tracePt t="197184" x="7777163" y="3895725"/>
          <p14:tracePt t="197223" x="7777163" y="3890963"/>
          <p14:tracePt t="197476" x="7770813" y="3890963"/>
          <p14:tracePt t="197485" x="7761288" y="3890963"/>
          <p14:tracePt t="197596" x="7754938" y="3886200"/>
          <p14:tracePt t="197617" x="7754938" y="3879850"/>
          <p14:tracePt t="197622" x="7754938" y="3875088"/>
          <p14:tracePt t="197632" x="7761288" y="3868738"/>
          <p14:tracePt t="197641" x="7777163" y="3852863"/>
          <p14:tracePt t="197656" x="7804150" y="3836988"/>
          <p14:tracePt t="197673" x="7815263" y="3825875"/>
          <p14:tracePt t="197708" x="7820025" y="3825875"/>
          <p14:tracePt t="197905" x="7824788" y="3825875"/>
          <p14:tracePt t="197924" x="7831138" y="3825875"/>
          <p14:tracePt t="197935" x="7835900" y="3825875"/>
          <p14:tracePt t="197944" x="7847013" y="3825875"/>
          <p14:tracePt t="197956" x="7874000" y="3825875"/>
          <p14:tracePt t="197973" x="7900988" y="3821113"/>
          <p14:tracePt t="197989" x="7923213" y="3821113"/>
          <p14:tracePt t="198008" x="7977188" y="3798888"/>
          <p14:tracePt t="198023" x="7986713" y="3794125"/>
          <p14:tracePt t="198040" x="8020050" y="3787775"/>
          <p14:tracePt t="198056" x="8047038" y="3783013"/>
          <p14:tracePt t="198073" x="8105775" y="3756025"/>
          <p14:tracePt t="198089" x="8116888" y="3744913"/>
          <p14:tracePt t="198106" x="8123238" y="3740150"/>
          <p14:tracePt t="198164" x="8112125" y="3740150"/>
          <p14:tracePt t="198174" x="8062913" y="3740150"/>
          <p14:tracePt t="198186" x="8004175" y="3740150"/>
          <p14:tracePt t="198195" x="7939088" y="3740150"/>
          <p14:tracePt t="198206" x="7927975" y="3744913"/>
          <p14:tracePt t="198223" x="7851775" y="3744913"/>
          <p14:tracePt t="198240" x="7750175" y="3744913"/>
          <p14:tracePt t="198256" x="7712075" y="3751263"/>
          <p14:tracePt t="198273" x="7689850" y="3751263"/>
          <p14:tracePt t="198290" x="7669213" y="3751263"/>
          <p14:tracePt t="198306" x="7620000" y="3751263"/>
          <p14:tracePt t="198323" x="7577138" y="3756025"/>
          <p14:tracePt t="198339" x="7512050" y="3760788"/>
          <p14:tracePt t="198356" x="7419975" y="3778250"/>
          <p14:tracePt t="198373" x="7339013" y="3783013"/>
          <p14:tracePt t="198390" x="7262813" y="3783013"/>
          <p14:tracePt t="198407" x="7219950" y="3787775"/>
          <p14:tracePt t="198423" x="7181850" y="3787775"/>
          <p14:tracePt t="198439" x="7107238" y="3787775"/>
          <p14:tracePt t="198456" x="7053263" y="3805238"/>
          <p14:tracePt t="198473" x="7035800" y="3805238"/>
          <p14:tracePt t="198490" x="7015163" y="3810000"/>
          <p14:tracePt t="198507" x="6992938" y="3810000"/>
          <p14:tracePt t="198523" x="6981825" y="3810000"/>
          <p14:tracePt t="198540" x="6970713" y="3810000"/>
          <p14:tracePt t="198556" x="6954838" y="3810000"/>
          <p14:tracePt t="198573" x="6938963" y="3810000"/>
          <p14:tracePt t="198612" x="6934200" y="3810000"/>
          <p14:tracePt t="198623" x="6927850" y="3810000"/>
          <p14:tracePt t="198640" x="6907213" y="3814763"/>
          <p14:tracePt t="198656" x="6896100" y="3825875"/>
          <p14:tracePt t="198673" x="6869113" y="3841750"/>
          <p14:tracePt t="198690" x="6842125" y="3868738"/>
          <p14:tracePt t="198706" x="6819900" y="3875088"/>
          <p14:tracePt t="198723" x="6788150" y="3886200"/>
          <p14:tracePt t="198739" x="6765925" y="3913188"/>
          <p14:tracePt t="198756" x="6761163" y="3917950"/>
          <p14:tracePt t="199073" x="6761163" y="3913188"/>
          <p14:tracePt t="199147" x="6761163" y="3902075"/>
          <p14:tracePt t="199156" x="6761163" y="3895725"/>
          <p14:tracePt t="199442" x="6765925" y="3895725"/>
          <p14:tracePt t="199448" x="6772275" y="3895725"/>
          <p14:tracePt t="199457" x="6781800" y="3890963"/>
          <p14:tracePt t="199543" x="6781800" y="3886200"/>
          <p14:tracePt t="199659" x="6781800" y="3879850"/>
          <p14:tracePt t="199776" x="6788150" y="3875088"/>
          <p14:tracePt t="200491" x="6788150" y="3868738"/>
          <p14:tracePt t="200501" x="6792913" y="3863975"/>
          <p14:tracePt t="200538" x="6804025" y="3852863"/>
          <p14:tracePt t="200588" x="6804025" y="3848100"/>
          <p14:tracePt t="200598" x="6804025" y="3841750"/>
          <p14:tracePt t="200610" x="6804025" y="3836988"/>
          <p14:tracePt t="200640" x="6808788" y="3821113"/>
          <p14:tracePt t="200673" x="6815138" y="3814763"/>
          <p14:tracePt t="200706" x="6819900" y="3771900"/>
          <p14:tracePt t="200723" x="6831013" y="3767138"/>
          <p14:tracePt t="200739" x="6831013" y="3760788"/>
          <p14:tracePt t="200756" x="6835775" y="3733800"/>
          <p14:tracePt t="200773" x="6842125" y="3729038"/>
          <p14:tracePt t="200789" x="6842125" y="3717925"/>
          <p14:tracePt t="200823" x="6842125" y="3713163"/>
          <p14:tracePt t="200840" x="6842125" y="3702050"/>
          <p14:tracePt t="200858" x="6846888" y="3675063"/>
          <p14:tracePt t="200874" x="6846888" y="3652838"/>
          <p14:tracePt t="200890" x="6853238" y="3625850"/>
          <p14:tracePt t="200906" x="6853238" y="3614738"/>
          <p14:tracePt t="200923" x="6858000" y="3578225"/>
          <p14:tracePt t="200940" x="6858000" y="3571875"/>
          <p14:tracePt t="200956" x="6858000" y="3567113"/>
          <p14:tracePt t="201007" x="6858000" y="3560763"/>
          <p14:tracePt t="201289" x="6858000" y="3567113"/>
          <p14:tracePt t="201297" x="6846888" y="3582988"/>
          <p14:tracePt t="201323" x="6846888" y="3594100"/>
          <p14:tracePt t="201357" x="6846888" y="3598863"/>
          <p14:tracePt t="201373" x="6842125" y="3614738"/>
          <p14:tracePt t="201390" x="6831013" y="3632200"/>
          <p14:tracePt t="201407" x="6831013" y="3641725"/>
          <p14:tracePt t="201423" x="6826250" y="3652838"/>
          <p14:tracePt t="201440" x="6819900" y="3659188"/>
          <p14:tracePt t="201456" x="6819900" y="3668713"/>
          <p14:tracePt t="201473" x="6815138" y="3679825"/>
          <p14:tracePt t="201490" x="6815138" y="3686175"/>
          <p14:tracePt t="201567" x="6815138" y="3690938"/>
          <p14:tracePt t="201577" x="6808788" y="3697288"/>
          <p14:tracePt t="201605" x="6804025" y="3713163"/>
          <p14:tracePt t="201614" x="6804025" y="3717925"/>
          <p14:tracePt t="201635" x="6799263" y="3724275"/>
          <p14:tracePt t="201646" x="6799263" y="3729038"/>
          <p14:tracePt t="201657" x="6799263" y="3733800"/>
          <p14:tracePt t="201683" x="6799263" y="3744913"/>
          <p14:tracePt t="201693" x="6788150" y="3756025"/>
          <p14:tracePt t="201707" x="6781800" y="3760788"/>
          <p14:tracePt t="201723" x="6781800" y="3771900"/>
          <p14:tracePt t="201739" x="6777038" y="3787775"/>
          <p14:tracePt t="201756" x="6765925" y="3805238"/>
          <p14:tracePt t="201773" x="6761163" y="3810000"/>
          <p14:tracePt t="201789" x="6750050" y="3832225"/>
          <p14:tracePt t="201806" x="6745288" y="3852863"/>
          <p14:tracePt t="201823" x="6738938" y="3859213"/>
          <p14:tracePt t="201839" x="6734175" y="3868738"/>
          <p14:tracePt t="201858" x="6734175" y="3875088"/>
          <p14:tracePt t="201873" x="6727825" y="3890963"/>
          <p14:tracePt t="201890" x="6727825" y="3902075"/>
          <p14:tracePt t="201907" x="6727825" y="3913188"/>
          <p14:tracePt t="201923" x="6723063" y="3917950"/>
          <p14:tracePt t="201940" x="6716713" y="3922713"/>
          <p14:tracePt t="201968" x="6716713" y="3933825"/>
          <p14:tracePt t="202067" x="6716713" y="3944938"/>
          <p14:tracePt t="202078" x="6716713" y="3951288"/>
          <p14:tracePt t="202112" x="6716713" y="3960813"/>
          <p14:tracePt t="202127" x="6716713" y="3967163"/>
          <p14:tracePt t="202138" x="6716713" y="3971925"/>
          <p14:tracePt t="202152" x="6716713" y="3978275"/>
          <p14:tracePt t="202158" x="6716713" y="3983038"/>
          <p14:tracePt t="202173" x="6716713" y="3987800"/>
          <p14:tracePt t="202189" x="6716713" y="3998913"/>
          <p14:tracePt t="202208" x="6716713" y="4005263"/>
          <p14:tracePt t="202229" x="6716713" y="4014788"/>
          <p14:tracePt t="202359" x="6711950" y="4025900"/>
          <p14:tracePt t="202611" x="6711950" y="4021138"/>
          <p14:tracePt t="202616" x="6716713" y="4014788"/>
          <p14:tracePt t="202631" x="6723063" y="4010025"/>
          <p14:tracePt t="202646" x="6727825" y="4005263"/>
          <p14:tracePt t="202713" x="6734175" y="4005263"/>
          <p14:tracePt t="202732" x="6738938" y="3987800"/>
          <p14:tracePt t="202742" x="6738938" y="3983038"/>
          <p14:tracePt t="202758" x="6750050" y="3967163"/>
          <p14:tracePt t="202783" x="6754813" y="3960813"/>
          <p14:tracePt t="202806" x="6754813" y="3956050"/>
          <p14:tracePt t="202933" x="6754813" y="3951288"/>
          <p14:tracePt t="202955" x="6754813" y="3933825"/>
          <p14:tracePt t="202965" x="6754813" y="3929063"/>
          <p14:tracePt t="202983" x="6761163" y="3913188"/>
          <p14:tracePt t="202990" x="6761163" y="3906838"/>
          <p14:tracePt t="203007" x="6761163" y="3886200"/>
          <p14:tracePt t="203023" x="6765925" y="3859213"/>
          <p14:tracePt t="203040" x="6765925" y="3836988"/>
          <p14:tracePt t="203056" x="6765925" y="3825875"/>
          <p14:tracePt t="203073" x="6765925" y="3798888"/>
          <p14:tracePt t="203090" x="6765925" y="3778250"/>
          <p14:tracePt t="203107" x="6765925" y="3767138"/>
          <p14:tracePt t="203123" x="6765925" y="3756025"/>
          <p14:tracePt t="203139" x="6772275" y="3751263"/>
          <p14:tracePt t="203157" x="6781800" y="3744913"/>
          <p14:tracePt t="203173" x="6781800" y="3740150"/>
          <p14:tracePt t="203191" x="6788150" y="3733800"/>
          <p14:tracePt t="203206" x="6788150" y="3713163"/>
          <p14:tracePt t="203223" x="6792913" y="3706813"/>
          <p14:tracePt t="203240" x="6792913" y="3697288"/>
          <p14:tracePt t="203256" x="6792913" y="3690938"/>
          <p14:tracePt t="203273" x="6799263" y="3668713"/>
          <p14:tracePt t="203289" x="6804025" y="3659188"/>
          <p14:tracePt t="203306" x="6808788" y="3648075"/>
          <p14:tracePt t="203323" x="6815138" y="3648075"/>
          <p14:tracePt t="203340" x="6819900" y="3636963"/>
          <p14:tracePt t="203357" x="6831013" y="3614738"/>
          <p14:tracePt t="203399" x="6831013" y="3609975"/>
          <p14:tracePt t="203573" x="6835775" y="3609975"/>
          <p14:tracePt t="203589" x="6835775" y="3621088"/>
          <p14:tracePt t="203600" x="6842125" y="3636963"/>
          <p14:tracePt t="203610" x="6842125" y="3663950"/>
          <p14:tracePt t="203623" x="6842125" y="3713163"/>
          <p14:tracePt t="203640" x="6842125" y="3751263"/>
          <p14:tracePt t="203673" x="6846888" y="3787775"/>
          <p14:tracePt t="203706" x="6846888" y="3814763"/>
          <p14:tracePt t="203739" x="6853238" y="3841750"/>
          <p14:tracePt t="203756" x="6853238" y="3848100"/>
          <p14:tracePt t="203773" x="6853238" y="3852863"/>
          <p14:tracePt t="203790" x="6853238" y="3859213"/>
          <p14:tracePt t="203806" x="6853238" y="3868738"/>
          <p14:tracePt t="203839" x="6853238" y="3886200"/>
          <p14:tracePt t="203857" x="6853238" y="3902075"/>
          <p14:tracePt t="203873" x="6853238" y="3922713"/>
          <p14:tracePt t="203890" x="6853238" y="3960813"/>
          <p14:tracePt t="203906" x="6853238" y="3983038"/>
          <p14:tracePt t="203923" x="6853238" y="3994150"/>
          <p14:tracePt t="203940" x="6853238" y="4010025"/>
          <p14:tracePt t="204176" x="6853238" y="4005263"/>
          <p14:tracePt t="204179" x="6853238" y="3998913"/>
          <p14:tracePt t="204191" x="6853238" y="3983038"/>
          <p14:tracePt t="204206" x="6853238" y="3960813"/>
          <p14:tracePt t="204223" x="6853238" y="3951288"/>
          <p14:tracePt t="204240" x="6853238" y="3906838"/>
          <p14:tracePt t="204256" x="6853238" y="3859213"/>
          <p14:tracePt t="204273" x="6853238" y="3832225"/>
          <p14:tracePt t="204290" x="6853238" y="3794125"/>
          <p14:tracePt t="204307" x="6853238" y="3751263"/>
          <p14:tracePt t="204323" x="6853238" y="3706813"/>
          <p14:tracePt t="204343" x="6853238" y="3690938"/>
          <p14:tracePt t="204357" x="6853238" y="3675063"/>
          <p14:tracePt t="204373" x="6853238" y="3641725"/>
          <p14:tracePt t="204391" x="6853238" y="3625850"/>
          <p14:tracePt t="204407" x="6853238" y="3605213"/>
          <p14:tracePt t="204424" x="6853238" y="3587750"/>
          <p14:tracePt t="204440" x="6853238" y="3578225"/>
          <p14:tracePt t="204457" x="6853238" y="3551238"/>
          <p14:tracePt t="204473" x="6853238" y="3544888"/>
          <p14:tracePt t="204490" x="6853238" y="3529013"/>
          <p14:tracePt t="204506" x="6846888" y="3506788"/>
          <p14:tracePt t="204540" x="6846888" y="3502025"/>
          <p14:tracePt t="205471" x="6846888" y="3497263"/>
          <p14:tracePt t="206047" x="6842125" y="3497263"/>
          <p14:tracePt t="206612" x="6831013" y="3502025"/>
          <p14:tracePt t="216524" x="6819900" y="3517900"/>
          <p14:tracePt t="216539" x="5183188" y="4149725"/>
          <p14:tracePt t="216544" x="5145088" y="4156075"/>
          <p14:tracePt t="216557" x="5111750" y="4160838"/>
          <p14:tracePt t="216573" x="4848225" y="4259263"/>
          <p14:tracePt t="216590" x="4706938" y="4313238"/>
          <p14:tracePt t="216608" x="4637088" y="4371975"/>
          <p14:tracePt t="216623" x="4576763" y="4430713"/>
          <p14:tracePt t="216656" x="4556125" y="4479925"/>
          <p14:tracePt t="216690" x="4529138" y="4540250"/>
          <p14:tracePt t="216723" x="4529138" y="4576763"/>
          <p14:tracePt t="216740" x="4513263" y="4598988"/>
          <p14:tracePt t="216756" x="4506913" y="4614863"/>
          <p14:tracePt t="216773" x="4502150" y="4637088"/>
          <p14:tracePt t="216943" x="4502150" y="4630738"/>
          <p14:tracePt t="216949" x="4502150" y="4621213"/>
          <p14:tracePt t="216973" x="4502150" y="4603750"/>
          <p14:tracePt t="216990" x="4522788" y="4567238"/>
          <p14:tracePt t="217007" x="4540250" y="4556125"/>
          <p14:tracePt t="217023" x="4545013" y="4540250"/>
          <p14:tracePt t="217040" x="4556125" y="4522788"/>
          <p14:tracePt t="217057" x="4567238" y="4513263"/>
          <p14:tracePt t="217073" x="4583113" y="4479925"/>
          <p14:tracePt t="217090" x="4603750" y="4459288"/>
          <p14:tracePt t="217109" x="4630738" y="4430713"/>
          <p14:tracePt t="217124" x="4652963" y="4414838"/>
          <p14:tracePt t="217141" x="4664075" y="4410075"/>
          <p14:tracePt t="217157" x="4684713" y="4383088"/>
          <p14:tracePt t="217173" x="4706938" y="4360863"/>
          <p14:tracePt t="217190" x="4722813" y="4344988"/>
          <p14:tracePt t="217207" x="4729163" y="4322763"/>
          <p14:tracePt t="217223" x="4740275" y="4313238"/>
          <p14:tracePt t="217240" x="4745038" y="4302125"/>
          <p14:tracePt t="217257" x="4756150" y="4279900"/>
          <p14:tracePt t="217273" x="4756150" y="4268788"/>
          <p14:tracePt t="217290" x="4756150" y="4259263"/>
          <p14:tracePt t="217306" x="4756150" y="4252913"/>
          <p14:tracePt t="217323" x="4756150" y="4232275"/>
          <p14:tracePt t="217340" x="4756150" y="4225925"/>
          <p14:tracePt t="217358" x="4749800" y="4214813"/>
          <p14:tracePt t="217374" x="4740275" y="4194175"/>
          <p14:tracePt t="217390" x="4722813" y="4176713"/>
          <p14:tracePt t="217407" x="4706938" y="4149725"/>
          <p14:tracePt t="217423" x="4695825" y="4129088"/>
          <p14:tracePt t="217440" x="4684713" y="4102100"/>
          <p14:tracePt t="217456" x="4664075" y="4068763"/>
          <p14:tracePt t="217473" x="4630738" y="4032250"/>
          <p14:tracePt t="217490" x="4603750" y="3983038"/>
          <p14:tracePt t="217507" x="4587875" y="3971925"/>
          <p14:tracePt t="217523" x="4533900" y="3929063"/>
          <p14:tracePt t="217540" x="4513263" y="3906838"/>
          <p14:tracePt t="217557" x="4468813" y="3863975"/>
          <p14:tracePt t="217573" x="4430713" y="3841750"/>
          <p14:tracePt t="217590" x="4403725" y="3814763"/>
          <p14:tracePt t="217608" x="4268788" y="3733800"/>
          <p14:tracePt t="217623" x="4214813" y="3713163"/>
          <p14:tracePt t="217640" x="4117975" y="3663950"/>
          <p14:tracePt t="217657" x="3998913" y="3609975"/>
          <p14:tracePt t="217673" x="3841750" y="3556000"/>
          <p14:tracePt t="217690" x="3697288" y="3513138"/>
          <p14:tracePt t="217707" x="3605213" y="3490913"/>
          <p14:tracePt t="217723" x="3463925" y="3443288"/>
          <p14:tracePt t="217740" x="3328988" y="3405188"/>
          <p14:tracePt t="217757" x="3106738" y="3351213"/>
          <p14:tracePt t="217773" x="2962275" y="3333750"/>
          <p14:tracePt t="217790" x="2832100" y="3328988"/>
          <p14:tracePt t="217806" x="2782888" y="3328988"/>
          <p14:tracePt t="217823" x="2636838" y="3328988"/>
          <p14:tracePt t="217840" x="2562225" y="3317875"/>
          <p14:tracePt t="217857" x="2463800" y="3317875"/>
          <p14:tracePt t="217874" x="2351088" y="3317875"/>
          <p14:tracePt t="217890" x="2254250" y="3317875"/>
          <p14:tracePt t="217907" x="2112963" y="3317875"/>
          <p14:tracePt t="217923" x="2005013" y="3317875"/>
          <p14:tracePt t="217940" x="1951038" y="3317875"/>
          <p14:tracePt t="217957" x="1847850" y="3317875"/>
          <p14:tracePt t="217973" x="1751013" y="3317875"/>
          <p14:tracePt t="217990" x="1616075" y="3317875"/>
          <p14:tracePt t="218007" x="1519238" y="3324225"/>
          <p14:tracePt t="218023" x="1485900" y="3328988"/>
          <p14:tracePt t="218040" x="1393825" y="3344863"/>
          <p14:tracePt t="218057" x="1292225" y="3394075"/>
          <p14:tracePt t="218073" x="1231900" y="3409950"/>
          <p14:tracePt t="218090" x="1166813" y="3443288"/>
          <p14:tracePt t="218108" x="1112838" y="3479800"/>
          <p14:tracePt t="218123" x="1085850" y="3506788"/>
          <p14:tracePt t="218140" x="1054100" y="3529013"/>
          <p14:tracePt t="218157" x="1042988" y="3560763"/>
          <p14:tracePt t="218173" x="1011238" y="3605213"/>
          <p14:tracePt t="218190" x="993775" y="3625850"/>
          <p14:tracePt t="218207" x="984250" y="3668713"/>
          <p14:tracePt t="218223" x="973138" y="3706813"/>
          <p14:tracePt t="218240" x="973138" y="3740150"/>
          <p14:tracePt t="218257" x="973138" y="3771900"/>
          <p14:tracePt t="218273" x="1011238" y="3836988"/>
          <p14:tracePt t="218290" x="1092200" y="3906838"/>
          <p14:tracePt t="218307" x="1108075" y="3917950"/>
          <p14:tracePt t="218323" x="1200150" y="3971925"/>
          <p14:tracePt t="218328" x="1281113" y="4014788"/>
          <p14:tracePt t="218340" x="1350963" y="4037013"/>
          <p14:tracePt t="218357" x="1474788" y="4068763"/>
          <p14:tracePt t="218374" x="1573213" y="4102100"/>
          <p14:tracePt t="218391" x="1719263" y="4117975"/>
          <p14:tracePt t="218408" x="1816100" y="4133850"/>
          <p14:tracePt t="218424" x="1901825" y="4140200"/>
          <p14:tracePt t="218440" x="2027238" y="4167188"/>
          <p14:tracePt t="218456" x="2124075" y="4176713"/>
          <p14:tracePt t="218473" x="2220913" y="4194175"/>
          <p14:tracePt t="218490" x="2308225" y="4210050"/>
          <p14:tracePt t="218507" x="2378075" y="4225925"/>
          <p14:tracePt t="218523" x="2454275" y="4241800"/>
          <p14:tracePt t="218540" x="2555875" y="4248150"/>
          <p14:tracePt t="218557" x="2744788" y="4295775"/>
          <p14:tracePt t="218573" x="2935288" y="4333875"/>
          <p14:tracePt t="218590" x="3009900" y="4340225"/>
          <p14:tracePt t="218608" x="3371850" y="4394200"/>
          <p14:tracePt t="218624" x="3524250" y="4403725"/>
          <p14:tracePt t="218640" x="3787775" y="4441825"/>
          <p14:tracePt t="218657" x="4052888" y="4486275"/>
          <p14:tracePt t="218673" x="4291013" y="4513263"/>
          <p14:tracePt t="218690" x="4410075" y="4522788"/>
          <p14:tracePt t="218707" x="4491038" y="4522788"/>
          <p14:tracePt t="218723" x="4556125" y="4522788"/>
          <p14:tracePt t="218740" x="4610100" y="4522788"/>
          <p14:tracePt t="218758" x="4668838" y="4522788"/>
          <p14:tracePt t="218773" x="4729163" y="4518025"/>
          <p14:tracePt t="218790" x="4745038" y="4502150"/>
          <p14:tracePt t="218807" x="4799013" y="4475163"/>
          <p14:tracePt t="218823" x="4826000" y="4464050"/>
          <p14:tracePt t="218827" x="4852988" y="4452938"/>
          <p14:tracePt t="218840" x="4891088" y="4425950"/>
          <p14:tracePt t="218858" x="4918075" y="4421188"/>
          <p14:tracePt t="218874" x="4949825" y="4398963"/>
          <p14:tracePt t="218890" x="4960938" y="4383088"/>
          <p14:tracePt t="218907" x="4972050" y="4371975"/>
          <p14:tracePt t="218923" x="4976813" y="4360863"/>
          <p14:tracePt t="218940" x="4987925" y="4333875"/>
          <p14:tracePt t="218957" x="5014913" y="4279900"/>
          <p14:tracePt t="218973" x="5026025" y="4241800"/>
          <p14:tracePt t="218990" x="5037138" y="4210050"/>
          <p14:tracePt t="219007" x="5041900" y="4167188"/>
          <p14:tracePt t="219023" x="5057775" y="4140200"/>
          <p14:tracePt t="219040" x="5057775" y="4075113"/>
          <p14:tracePt t="219057" x="5057775" y="4021138"/>
          <p14:tracePt t="219073" x="5057775" y="3998913"/>
          <p14:tracePt t="219090" x="5057775" y="3929063"/>
          <p14:tracePt t="219107" x="5057775" y="3879850"/>
          <p14:tracePt t="219123" x="5041900" y="3841750"/>
          <p14:tracePt t="219140" x="5030788" y="3805238"/>
          <p14:tracePt t="219157" x="5021263" y="3771900"/>
          <p14:tracePt t="219173" x="5010150" y="3756025"/>
          <p14:tracePt t="219190" x="5003800" y="3733800"/>
          <p14:tracePt t="219206" x="4987925" y="3713163"/>
          <p14:tracePt t="219223" x="4976813" y="3690938"/>
          <p14:tracePt t="219240" x="4960938" y="3675063"/>
          <p14:tracePt t="219257" x="4922838" y="3652838"/>
          <p14:tracePt t="219273" x="4906963" y="3652838"/>
          <p14:tracePt t="219290" x="4864100" y="3625850"/>
          <p14:tracePt t="219307" x="4783138" y="3598863"/>
          <p14:tracePt t="219323" x="4740275" y="3594100"/>
          <p14:tracePt t="219340" x="4675188" y="3560763"/>
          <p14:tracePt t="219358" x="4587875" y="3544888"/>
          <p14:tracePt t="219373" x="4529138" y="3540125"/>
          <p14:tracePt t="219390" x="4475163" y="3533775"/>
          <p14:tracePt t="219408" x="4421188" y="3517900"/>
          <p14:tracePt t="219424" x="4360863" y="3517900"/>
          <p14:tracePt t="219440" x="4268788" y="3490913"/>
          <p14:tracePt t="219457" x="4198938" y="3490913"/>
          <p14:tracePt t="219473" x="4160838" y="3490913"/>
          <p14:tracePt t="219490" x="4090988" y="3479800"/>
          <p14:tracePt t="219507" x="4037013" y="3470275"/>
          <p14:tracePt t="219523" x="3967163" y="3463925"/>
          <p14:tracePt t="219540" x="3879850" y="3463925"/>
          <p14:tracePt t="219557" x="3848100" y="3463925"/>
          <p14:tracePt t="219573" x="3760788" y="3463925"/>
          <p14:tracePt t="219590" x="3641725" y="3463925"/>
          <p14:tracePt t="219608" x="3560763" y="3463925"/>
          <p14:tracePt t="219624" x="3490913" y="3463925"/>
          <p14:tracePt t="219643" x="3394075" y="3463925"/>
          <p14:tracePt t="219657" x="3340100" y="3463925"/>
          <p14:tracePt t="219673" x="3279775" y="3463925"/>
          <p14:tracePt t="219690" x="3205163" y="3448050"/>
          <p14:tracePt t="219707" x="3117850" y="3448050"/>
          <p14:tracePt t="219723" x="3009900" y="3436938"/>
          <p14:tracePt t="219740" x="2944813" y="3436938"/>
          <p14:tracePt t="219756" x="2874963" y="3432175"/>
          <p14:tracePt t="219773" x="2755900" y="3425825"/>
          <p14:tracePt t="219790" x="2663825" y="3421063"/>
          <p14:tracePt t="219807" x="2535238" y="3421063"/>
          <p14:tracePt t="219823" x="2447925" y="3398838"/>
          <p14:tracePt t="219840" x="2389188" y="3398838"/>
          <p14:tracePt t="219857" x="2200275" y="3378200"/>
          <p14:tracePt t="219874" x="2108200" y="3367088"/>
          <p14:tracePt t="219890" x="2000250" y="3367088"/>
          <p14:tracePt t="219907" x="1901825" y="3355975"/>
          <p14:tracePt t="219923" x="1858963" y="3355975"/>
          <p14:tracePt t="219940" x="1708150" y="3340100"/>
          <p14:tracePt t="219957" x="1654175" y="3333750"/>
          <p14:tracePt t="219973" x="1573213" y="3317875"/>
          <p14:tracePt t="219990" x="1519238" y="3317875"/>
          <p14:tracePt t="220007" x="1470025" y="3317875"/>
          <p14:tracePt t="220023" x="1427163" y="3317875"/>
          <p14:tracePt t="220040" x="1404938" y="3317875"/>
          <p14:tracePt t="220057" x="1373188" y="3317875"/>
          <p14:tracePt t="220073" x="1335088" y="3313113"/>
          <p14:tracePt t="220090" x="1312863" y="3313113"/>
          <p14:tracePt t="220107" x="1285875" y="3313113"/>
          <p14:tracePt t="220124" x="1265238" y="3313113"/>
          <p14:tracePt t="220141" x="1200150" y="3313113"/>
          <p14:tracePt t="220157" x="1184275" y="3313113"/>
          <p14:tracePt t="220173" x="1173163" y="3313113"/>
          <p14:tracePt t="220190" x="1166813" y="3313113"/>
          <p14:tracePt t="220206" x="1150938" y="3313113"/>
          <p14:tracePt t="220223" x="1139825" y="3313113"/>
          <p14:tracePt t="220240" x="1135063" y="3313113"/>
          <p14:tracePt t="220257" x="1112838" y="3324225"/>
          <p14:tracePt t="220273" x="1074738" y="3360738"/>
          <p14:tracePt t="220290" x="1031875" y="3387725"/>
          <p14:tracePt t="220307" x="989013" y="3436938"/>
          <p14:tracePt t="220323" x="977900" y="3452813"/>
          <p14:tracePt t="220328" x="973138" y="3470275"/>
          <p14:tracePt t="220340" x="966788" y="3479800"/>
          <p14:tracePt t="220358" x="957263" y="3529013"/>
          <p14:tracePt t="220373" x="957263" y="3556000"/>
          <p14:tracePt t="220390" x="957263" y="3571875"/>
          <p14:tracePt t="220407" x="957263" y="3598863"/>
          <p14:tracePt t="220423" x="957263" y="3632200"/>
          <p14:tracePt t="220441" x="957263" y="3668713"/>
          <p14:tracePt t="220457" x="957263" y="3690938"/>
          <p14:tracePt t="220473" x="966788" y="3706813"/>
          <p14:tracePt t="220490" x="966788" y="3724275"/>
          <p14:tracePt t="220507" x="984250" y="3733800"/>
          <p14:tracePt t="220523" x="989013" y="3744913"/>
          <p14:tracePt t="220540" x="1004888" y="3760788"/>
          <p14:tracePt t="220557" x="1027113" y="3778250"/>
          <p14:tracePt t="220573" x="1038225" y="3778250"/>
          <p14:tracePt t="220590" x="1042988" y="3787775"/>
          <p14:tracePt t="220608" x="1065213" y="3805238"/>
          <p14:tracePt t="220624" x="1074738" y="3814763"/>
          <p14:tracePt t="220640" x="1092200" y="3825875"/>
          <p14:tracePt t="220657" x="1112838" y="3836988"/>
          <p14:tracePt t="220673" x="1146175" y="3852863"/>
          <p14:tracePt t="220690" x="1173163" y="3868738"/>
          <p14:tracePt t="220707" x="1204913" y="3886200"/>
          <p14:tracePt t="220723" x="1254125" y="3906838"/>
          <p14:tracePt t="220740" x="1312863" y="3929063"/>
          <p14:tracePt t="220757" x="1389063" y="3951288"/>
          <p14:tracePt t="220773" x="1458913" y="3971925"/>
          <p14:tracePt t="220790" x="1497013" y="3978275"/>
          <p14:tracePt t="220807" x="1573213" y="3994150"/>
          <p14:tracePt t="220823" x="1647825" y="3998913"/>
          <p14:tracePt t="220829" x="1701800" y="4014788"/>
          <p14:tracePt t="220840" x="1782763" y="4025900"/>
          <p14:tracePt t="220856" x="1881188" y="4052888"/>
          <p14:tracePt t="220873" x="1919288" y="4052888"/>
          <p14:tracePt t="220891" x="2047875" y="4079875"/>
          <p14:tracePt t="220907" x="2263775" y="4113213"/>
          <p14:tracePt t="220923" x="2436813" y="4144963"/>
          <p14:tracePt t="220940" x="2593975" y="4167188"/>
          <p14:tracePt t="220957" x="2809875" y="4221163"/>
          <p14:tracePt t="220973" x="2928938" y="4225925"/>
          <p14:tracePt t="220990" x="3036888" y="4241800"/>
          <p14:tracePt t="221007" x="3263900" y="4279900"/>
          <p14:tracePt t="221023" x="3479800" y="4313238"/>
          <p14:tracePt t="221040" x="3686175" y="4333875"/>
          <p14:tracePt t="221057" x="3859213" y="4356100"/>
          <p14:tracePt t="221073" x="3906838" y="4367213"/>
          <p14:tracePt t="221090" x="4032250" y="4371975"/>
          <p14:tracePt t="221109" x="4176713" y="4371975"/>
          <p14:tracePt t="221124" x="4279900" y="4371975"/>
          <p14:tracePt t="221140" x="4356100" y="4371975"/>
          <p14:tracePt t="221158" x="4459288" y="4371975"/>
          <p14:tracePt t="221173" x="4513263" y="4371975"/>
          <p14:tracePt t="221190" x="4540250" y="4371975"/>
          <p14:tracePt t="221207" x="4567238" y="4371975"/>
          <p14:tracePt t="221223" x="4587875" y="4371975"/>
          <p14:tracePt t="221240" x="4603750" y="4371975"/>
          <p14:tracePt t="221257" x="4610100" y="4371975"/>
          <p14:tracePt t="221273" x="4625975" y="4371975"/>
          <p14:tracePt t="221290" x="4637088" y="4371975"/>
          <p14:tracePt t="221307" x="4652963" y="4356100"/>
          <p14:tracePt t="221323" x="4684713" y="4333875"/>
          <p14:tracePt t="221340" x="4695825" y="4318000"/>
          <p14:tracePt t="221357" x="4702175" y="4306888"/>
          <p14:tracePt t="221374" x="4706938" y="4286250"/>
          <p14:tracePt t="221390" x="4718050" y="4264025"/>
          <p14:tracePt t="221407" x="4722813" y="4237038"/>
          <p14:tracePt t="221423" x="4733925" y="4210050"/>
          <p14:tracePt t="221441" x="4733925" y="4198938"/>
          <p14:tracePt t="221457" x="4733925" y="4176713"/>
          <p14:tracePt t="221473" x="4733925" y="4160838"/>
          <p14:tracePt t="221490" x="4733925" y="4149725"/>
          <p14:tracePt t="221507" x="4733925" y="4117975"/>
          <p14:tracePt t="221524" x="4733925" y="4068763"/>
          <p14:tracePt t="221540" x="4733925" y="4037013"/>
          <p14:tracePt t="221558" x="4718050" y="3978275"/>
          <p14:tracePt t="221574" x="4718050" y="3960813"/>
          <p14:tracePt t="221590" x="4702175" y="3922713"/>
          <p14:tracePt t="221607" x="4679950" y="3875088"/>
          <p14:tracePt t="221624" x="4657725" y="3825875"/>
          <p14:tracePt t="221640" x="4641850" y="3798888"/>
          <p14:tracePt t="221658" x="4621213" y="3767138"/>
          <p14:tracePt t="221673" x="4603750" y="3751263"/>
          <p14:tracePt t="221690" x="4587875" y="3733800"/>
          <p14:tracePt t="221707" x="4556125" y="3713163"/>
          <p14:tracePt t="221723" x="4502150" y="3679825"/>
          <p14:tracePt t="221740" x="4425950" y="3652838"/>
          <p14:tracePt t="221757" x="4340225" y="3605213"/>
          <p14:tracePt t="221773" x="4291013" y="3594100"/>
          <p14:tracePt t="221790" x="4232275" y="3571875"/>
          <p14:tracePt t="221807" x="4183063" y="3571875"/>
          <p14:tracePt t="221823" x="4122738" y="3556000"/>
          <p14:tracePt t="221828" x="4106863" y="3551238"/>
          <p14:tracePt t="221842" x="4048125" y="3551238"/>
          <p14:tracePt t="221858" x="3994150" y="3540125"/>
          <p14:tracePt t="221874" x="3917950" y="3529013"/>
          <p14:tracePt t="221890" x="3848100" y="3529013"/>
          <p14:tracePt t="221907" x="3798888" y="3529013"/>
          <p14:tracePt t="221923" x="3756025" y="3529013"/>
          <p14:tracePt t="221940" x="3740150" y="3529013"/>
          <p14:tracePt t="221956" x="3690938" y="3529013"/>
          <p14:tracePt t="221974" x="3648075" y="3529013"/>
          <p14:tracePt t="221990" x="3594100" y="3529013"/>
          <p14:tracePt t="222007" x="3551238" y="3533775"/>
          <p14:tracePt t="222023" x="3486150" y="3540125"/>
          <p14:tracePt t="222040" x="3414713" y="3540125"/>
          <p14:tracePt t="222057" x="3371850" y="3540125"/>
          <p14:tracePt t="222073" x="3317875" y="3544888"/>
          <p14:tracePt t="222090" x="3279775" y="3544888"/>
          <p14:tracePt t="222108" x="3225800" y="3551238"/>
          <p14:tracePt t="222124" x="3189288" y="3560763"/>
          <p14:tracePt t="222140" x="3160713" y="3560763"/>
          <p14:tracePt t="222158" x="3074988" y="3567113"/>
          <p14:tracePt t="222173" x="3063875" y="3567113"/>
          <p14:tracePt t="222190" x="3043238" y="3578225"/>
          <p14:tracePt t="222207" x="3032125" y="3578225"/>
          <p14:tracePt t="222223" x="3025775" y="3578225"/>
          <p14:tracePt t="222240" x="3021013" y="3578225"/>
          <p14:tracePt t="222391" x="3021013" y="3582988"/>
          <p14:tracePt t="222413" x="3021013" y="3587750"/>
          <p14:tracePt t="222431" x="3021013" y="3598863"/>
          <p14:tracePt t="222441" x="3021013" y="3609975"/>
          <p14:tracePt t="222448" x="3021013" y="3614738"/>
          <p14:tracePt t="222458" x="3021013" y="3621088"/>
          <p14:tracePt t="222473" x="3021013" y="3625850"/>
          <p14:tracePt t="222490" x="3021013" y="3636963"/>
          <p14:tracePt t="222507" x="3025775" y="3659188"/>
          <p14:tracePt t="222523" x="3025775" y="3675063"/>
          <p14:tracePt t="222540" x="3025775" y="3686175"/>
          <p14:tracePt t="222556" x="3025775" y="3706813"/>
          <p14:tracePt t="222573" x="3025775" y="3717925"/>
          <p14:tracePt t="222590" x="3025775" y="3729038"/>
          <p14:tracePt t="222609" x="3025775" y="3740150"/>
          <p14:tracePt t="222624" x="3025775" y="3744913"/>
          <p14:tracePt t="222640" x="3025775" y="3756025"/>
          <p14:tracePt t="222673" x="3021013" y="3767138"/>
          <p14:tracePt t="222707" x="3021013" y="3771900"/>
          <p14:tracePt t="222723" x="3021013" y="3778250"/>
          <p14:tracePt t="222790" x="3021013" y="3783013"/>
          <p14:tracePt t="222807" x="3021013" y="3787775"/>
          <p14:tracePt t="222821" x="3021013" y="3794125"/>
          <p14:tracePt t="222844" x="3021013" y="3805238"/>
          <p14:tracePt t="222858" x="3016250" y="3810000"/>
          <p14:tracePt t="222915" x="3016250" y="3814763"/>
          <p14:tracePt t="222932" x="3009900" y="3825875"/>
          <p14:tracePt t="222983" x="3009900" y="3832225"/>
          <p14:tracePt t="223285" x="3009900" y="3836988"/>
          <p14:tracePt t="223738" x="3009900" y="3841750"/>
          <p14:tracePt t="223816" x="3005138" y="3848100"/>
          <p14:tracePt t="223861" x="2998788" y="3852863"/>
          <p14:tracePt t="224086" x="2998788" y="3859213"/>
          <p14:tracePt t="224108" x="3005138" y="3859213"/>
          <p14:tracePt t="224113" x="3009900" y="3859213"/>
          <p14:tracePt t="224124" x="3016250" y="3859213"/>
          <p14:tracePt t="224140" x="3059113" y="3859213"/>
          <p14:tracePt t="224173" x="3160713" y="3859213"/>
          <p14:tracePt t="224207" x="3259138" y="3879850"/>
          <p14:tracePt t="224240" x="3302000" y="3895725"/>
          <p14:tracePt t="224257" x="3317875" y="3902075"/>
          <p14:tracePt t="224273" x="3355975" y="3917950"/>
          <p14:tracePt t="224290" x="3371850" y="3917950"/>
          <p14:tracePt t="224307" x="3387725" y="3922713"/>
          <p14:tracePt t="224323" x="3394075" y="3929063"/>
          <p14:tracePt t="224330" x="3398838" y="3933825"/>
          <p14:tracePt t="224340" x="3405188" y="3933825"/>
          <p14:tracePt t="224360" x="3436938" y="3944938"/>
          <p14:tracePt t="224374" x="3463925" y="3951288"/>
          <p14:tracePt t="224390" x="3479800" y="3960813"/>
          <p14:tracePt t="224407" x="3529013" y="3983038"/>
          <p14:tracePt t="224423" x="3540125" y="3987800"/>
          <p14:tracePt t="224440" x="3571875" y="3998913"/>
          <p14:tracePt t="224457" x="3587750" y="4005263"/>
          <p14:tracePt t="224473" x="3609975" y="4021138"/>
          <p14:tracePt t="224539" x="3609975" y="4025900"/>
          <p14:tracePt t="224547" x="3609975" y="4032250"/>
          <p14:tracePt t="224603" x="3609975" y="4037013"/>
          <p14:tracePt t="224614" x="3609975" y="4048125"/>
          <p14:tracePt t="224627" x="3609975" y="4052888"/>
          <p14:tracePt t="224640" x="3605213" y="4068763"/>
          <p14:tracePt t="224657" x="3598863" y="4075113"/>
          <p14:tracePt t="224673" x="3598863" y="4086225"/>
          <p14:tracePt t="224734" x="3594100" y="4090988"/>
          <p14:tracePt t="224749" x="3582988" y="4095750"/>
          <p14:tracePt t="224758" x="3578225" y="4095750"/>
          <p14:tracePt t="224773" x="3571875" y="4095750"/>
          <p14:tracePt t="224783" x="3567113" y="4102100"/>
          <p14:tracePt t="224816" x="3560763" y="4102100"/>
          <p14:tracePt t="225448" x="3571875" y="4095750"/>
          <p14:tracePt t="225464" x="3578225" y="4095750"/>
          <p14:tracePt t="225474" x="3587750" y="4095750"/>
          <p14:tracePt t="225483" x="3594100" y="4090988"/>
          <p14:tracePt t="225500" x="3609975" y="4090988"/>
          <p14:tracePt t="225507" x="3614738" y="4090988"/>
          <p14:tracePt t="225523" x="3625850" y="4090988"/>
          <p14:tracePt t="225540" x="3648075" y="4090988"/>
          <p14:tracePt t="225573" x="3675063" y="4090988"/>
          <p14:tracePt t="225609" x="3733800" y="4090988"/>
          <p14:tracePt t="225640" x="3810000" y="4090988"/>
          <p14:tracePt t="225658" x="3841750" y="4090988"/>
          <p14:tracePt t="225673" x="3886200" y="4090988"/>
          <p14:tracePt t="225690" x="3906838" y="4090988"/>
          <p14:tracePt t="225707" x="3929063" y="4090988"/>
          <p14:tracePt t="225723" x="3940175" y="4090988"/>
          <p14:tracePt t="225740" x="3960813" y="4090988"/>
          <p14:tracePt t="225757" x="3983038" y="4090988"/>
          <p14:tracePt t="225773" x="3998913" y="4090988"/>
          <p14:tracePt t="225790" x="4021138" y="4090988"/>
          <p14:tracePt t="225807" x="4032250" y="4090988"/>
          <p14:tracePt t="225823" x="4041775" y="4090988"/>
          <p14:tracePt t="225840" x="4059238" y="4090988"/>
          <p14:tracePt t="225874" x="4064000" y="4090988"/>
          <p14:tracePt t="225923" x="4068763" y="4090988"/>
          <p14:tracePt t="225938" x="4075113" y="4090988"/>
          <p14:tracePt t="226094" x="4079875" y="4090988"/>
          <p14:tracePt t="226100" x="4086225" y="4090988"/>
          <p14:tracePt t="226124" x="4090988" y="4090988"/>
          <p14:tracePt t="226161" x="4095750" y="4090988"/>
          <p14:tracePt t="226171" x="4102100" y="4090988"/>
          <p14:tracePt t="226196" x="4106863" y="4090988"/>
          <p14:tracePt t="226216" x="4113213" y="4090988"/>
          <p14:tracePt t="226377" x="4117975" y="4090988"/>
          <p14:tracePt t="226393" x="4122738" y="4090988"/>
          <p14:tracePt t="226411" x="4133850" y="4090988"/>
          <p14:tracePt t="226422" x="4140200" y="4090988"/>
          <p14:tracePt t="226432" x="4149725" y="4086225"/>
          <p14:tracePt t="226457" x="4160838" y="4086225"/>
          <p14:tracePt t="226469" x="4167188" y="4086225"/>
          <p14:tracePt t="226477" x="4171950" y="4086225"/>
          <p14:tracePt t="226499" x="4176713" y="4086225"/>
          <p14:tracePt t="226545" x="4183063" y="4086225"/>
          <p14:tracePt t="226564" x="4187825" y="4086225"/>
          <p14:tracePt t="226571" x="4194175" y="4086225"/>
          <p14:tracePt t="226739" x="4198938" y="4086225"/>
          <p14:tracePt t="226760" x="4205288" y="4086225"/>
          <p14:tracePt t="226915" x="4214813" y="4086225"/>
          <p14:tracePt t="226931" x="4221163" y="4086225"/>
          <p14:tracePt t="226992" x="4225925" y="4086225"/>
          <p14:tracePt t="227482" x="4232275" y="4086225"/>
          <p14:tracePt t="227522" x="4221163" y="4086225"/>
          <p14:tracePt t="227527" x="4210050" y="4086225"/>
          <p14:tracePt t="227541" x="4205288" y="4086225"/>
          <p14:tracePt t="227557" x="4198938" y="4086225"/>
          <p14:tracePt t="227573" x="4194175" y="4086225"/>
          <p14:tracePt t="227608" x="4113213" y="4086225"/>
          <p14:tracePt t="227640" x="3971925" y="4079875"/>
          <p14:tracePt t="227673" x="3805238" y="4052888"/>
          <p14:tracePt t="227691" x="3702050" y="4037013"/>
          <p14:tracePt t="227707" x="3556000" y="4037013"/>
          <p14:tracePt t="227723" x="3398838" y="4010025"/>
          <p14:tracePt t="227740" x="3306763" y="3987800"/>
          <p14:tracePt t="227757" x="3128963" y="3978275"/>
          <p14:tracePt t="227773" x="2998788" y="3956050"/>
          <p14:tracePt t="227790" x="2847975" y="3944938"/>
          <p14:tracePt t="227807" x="2708275" y="3940175"/>
          <p14:tracePt t="227823" x="2636838" y="3922713"/>
          <p14:tracePt t="227828" x="2551113" y="3922713"/>
          <p14:tracePt t="227840" x="2517775" y="3922713"/>
          <p14:tracePt t="227859" x="2366963" y="3922713"/>
          <p14:tracePt t="227874" x="2243138" y="3922713"/>
          <p14:tracePt t="227890" x="2151063" y="3933825"/>
          <p14:tracePt t="227908" x="2043113" y="3967163"/>
          <p14:tracePt t="227923" x="1935163" y="4014788"/>
          <p14:tracePt t="227940" x="1874838" y="4041775"/>
          <p14:tracePt t="227957" x="1809750" y="4090988"/>
          <p14:tracePt t="227974" x="1751013" y="4133850"/>
          <p14:tracePt t="227990" x="1685925" y="4198938"/>
          <p14:tracePt t="228007" x="1616075" y="4248150"/>
          <p14:tracePt t="228024" x="1600200" y="4268788"/>
          <p14:tracePt t="228040" x="1566863" y="4306888"/>
          <p14:tracePt t="228057" x="1550988" y="4322763"/>
          <p14:tracePt t="228073" x="1508125" y="4367213"/>
          <p14:tracePt t="228091" x="1492250" y="4383088"/>
          <p14:tracePt t="228108" x="1485900" y="4383088"/>
          <p14:tracePt t="228125" x="1465263" y="4421188"/>
          <p14:tracePt t="228140" x="1454150" y="4437063"/>
          <p14:tracePt t="228157" x="1443038" y="4459288"/>
          <p14:tracePt t="228173" x="1438275" y="4464050"/>
          <p14:tracePt t="228190" x="1431925" y="4479925"/>
          <p14:tracePt t="228207" x="1427163" y="4495800"/>
          <p14:tracePt t="228240" x="1427163" y="4506913"/>
          <p14:tracePt t="228257" x="1427163" y="4513263"/>
          <p14:tracePt t="228273" x="1427163" y="4518025"/>
          <p14:tracePt t="228290" x="1427163" y="4529138"/>
          <p14:tracePt t="228328" x="1427163" y="4540250"/>
          <p14:tracePt t="228345" x="1427163" y="4545013"/>
          <p14:tracePt t="228370" x="1427163" y="4556125"/>
          <p14:tracePt t="228394" x="1427163" y="4560888"/>
          <p14:tracePt t="228412" x="1427163" y="4572000"/>
          <p14:tracePt t="228430" x="1427163" y="4587875"/>
          <p14:tracePt t="228440" x="1427163" y="4594225"/>
          <p14:tracePt t="228451" x="1427163" y="4603750"/>
          <p14:tracePt t="228461" x="1427163" y="4610100"/>
          <p14:tracePt t="228473" x="1427163" y="4621213"/>
          <p14:tracePt t="228490" x="1427163" y="4637088"/>
          <p14:tracePt t="228507" x="1427163" y="4641850"/>
          <p14:tracePt t="228523" x="1427163" y="4648200"/>
          <p14:tracePt t="228807" x="1427163" y="4657725"/>
          <p14:tracePt t="229488" x="1427163" y="4664075"/>
          <p14:tracePt t="229514" x="1443038" y="4664075"/>
          <p14:tracePt t="229521" x="1454150" y="4664075"/>
          <p14:tracePt t="229529" x="1465263" y="4664075"/>
          <p14:tracePt t="229540" x="1485900" y="4664075"/>
          <p14:tracePt t="229557" x="1512888" y="4664075"/>
          <p14:tracePt t="229573" x="1524000" y="4664075"/>
          <p14:tracePt t="229608" x="1609725" y="4648200"/>
          <p14:tracePt t="229640" x="1724025" y="4641850"/>
          <p14:tracePt t="229673" x="1809750" y="4641850"/>
          <p14:tracePt t="229690" x="1847850" y="4641850"/>
          <p14:tracePt t="229707" x="1881188" y="4641850"/>
          <p14:tracePt t="229724" x="1919288" y="4641850"/>
          <p14:tracePt t="229740" x="1951038" y="4641850"/>
          <p14:tracePt t="229757" x="1978025" y="4641850"/>
          <p14:tracePt t="229773" x="2000250" y="4641850"/>
          <p14:tracePt t="229790" x="2043113" y="4641850"/>
          <p14:tracePt t="229807" x="2081213" y="4641850"/>
          <p14:tracePt t="229823" x="2144713" y="4652963"/>
          <p14:tracePt t="229840" x="2166938" y="4652963"/>
          <p14:tracePt t="229858" x="2178050" y="4652963"/>
          <p14:tracePt t="229874" x="2200275" y="4652963"/>
          <p14:tracePt t="229890" x="2243138" y="4652963"/>
          <p14:tracePt t="229907" x="2263775" y="4652963"/>
          <p14:tracePt t="229924" x="2286000" y="4652963"/>
          <p14:tracePt t="229940" x="2301875" y="4652963"/>
          <p14:tracePt t="229957" x="2312988" y="4652963"/>
          <p14:tracePt t="229994" x="2317750" y="4652963"/>
          <p14:tracePt t="230007" x="2328863" y="4652963"/>
          <p14:tracePt t="230023" x="2351088" y="4652963"/>
          <p14:tracePt t="230040" x="2371725" y="4657725"/>
          <p14:tracePt t="230057" x="2382838" y="4657725"/>
          <p14:tracePt t="230073" x="2398713" y="4657725"/>
          <p14:tracePt t="230092" x="2427288" y="4664075"/>
          <p14:tracePt t="230108" x="2447925" y="4664075"/>
          <p14:tracePt t="230124" x="2463800" y="4664075"/>
          <p14:tracePt t="230140" x="2470150" y="4664075"/>
          <p14:tracePt t="230158" x="2528888" y="4679950"/>
          <p14:tracePt t="230174" x="2544763" y="4679950"/>
          <p14:tracePt t="230190" x="2562225" y="4679950"/>
          <p14:tracePt t="230207" x="2582863" y="4679950"/>
          <p14:tracePt t="230223" x="2609850" y="4679950"/>
          <p14:tracePt t="230240" x="2625725" y="4679950"/>
          <p14:tracePt t="230257" x="2643188" y="4679950"/>
          <p14:tracePt t="230274" x="2674938" y="4679950"/>
          <p14:tracePt t="230290" x="2686050" y="4679950"/>
          <p14:tracePt t="230307" x="2690813" y="4679950"/>
          <p14:tracePt t="230323" x="2701925" y="4679950"/>
          <p14:tracePt t="230345" x="2708275" y="4679950"/>
          <p14:tracePt t="230362" x="2717800" y="4679950"/>
          <p14:tracePt t="230374" x="2728913" y="4679950"/>
          <p14:tracePt t="230390" x="2740025" y="4675188"/>
          <p14:tracePt t="230407" x="2767013" y="4668838"/>
          <p14:tracePt t="230423" x="2789238" y="4664075"/>
          <p14:tracePt t="230440" x="2805113" y="4664075"/>
          <p14:tracePt t="230457" x="2816225" y="4657725"/>
          <p14:tracePt t="230474" x="2852738" y="4652963"/>
          <p14:tracePt t="230490" x="2886075" y="4641850"/>
          <p14:tracePt t="230507" x="2906713" y="4630738"/>
          <p14:tracePt t="230523" x="2928938" y="4621213"/>
          <p14:tracePt t="230540" x="2951163" y="4621213"/>
          <p14:tracePt t="230557" x="2962275" y="4614863"/>
          <p14:tracePt t="230573" x="2978150" y="4603750"/>
          <p14:tracePt t="230590" x="2989263" y="4598988"/>
          <p14:tracePt t="230609" x="2994025" y="4598988"/>
          <p14:tracePt t="230629" x="2998788" y="4598988"/>
          <p14:tracePt t="230843" x="3005138" y="4594225"/>
          <p14:tracePt t="230871" x="3009900" y="4594225"/>
          <p14:tracePt t="230882" x="3016250" y="4583113"/>
          <p14:tracePt t="230994" x="3025775" y="4576763"/>
          <p14:tracePt t="231004" x="3036888" y="4567238"/>
          <p14:tracePt t="231020" x="3043238" y="4560888"/>
          <p14:tracePt t="231030" x="3048000" y="4556125"/>
          <p14:tracePt t="231040" x="3048000" y="4549775"/>
          <p14:tracePt t="231060" x="3059113" y="4533900"/>
          <p14:tracePt t="231173" x="3063875" y="4533900"/>
          <p14:tracePt t="231923" x="3074988" y="4533900"/>
          <p14:tracePt t="231931" x="3079750" y="4529138"/>
          <p14:tracePt t="231941" x="3086100" y="4529138"/>
          <p14:tracePt t="231957" x="3090863" y="4529138"/>
          <p14:tracePt t="231974" x="3113088" y="4529138"/>
          <p14:tracePt t="231990" x="3117850" y="4529138"/>
          <p14:tracePt t="232007" x="3128963" y="4529138"/>
          <p14:tracePt t="232040" x="3151188" y="4522788"/>
          <p14:tracePt t="232109" x="3178175" y="4522788"/>
          <p14:tracePt t="232123" x="3194050" y="4522788"/>
          <p14:tracePt t="232141" x="3198813" y="4522788"/>
          <p14:tracePt t="232157" x="3216275" y="4522788"/>
          <p14:tracePt t="232174" x="3221038" y="4522788"/>
          <p14:tracePt t="232472" x="3232150" y="4522788"/>
          <p14:tracePt t="232488" x="3236913" y="4522788"/>
          <p14:tracePt t="232499" x="3252788" y="4518025"/>
          <p14:tracePt t="232507" x="3259138" y="4518025"/>
          <p14:tracePt t="232523" x="3290888" y="4518025"/>
          <p14:tracePt t="232540" x="3317875" y="4513263"/>
          <p14:tracePt t="232557" x="3333750" y="4513263"/>
          <p14:tracePt t="232574" x="3371850" y="4502150"/>
          <p14:tracePt t="232590" x="3398838" y="4502150"/>
          <p14:tracePt t="232607" x="3443288" y="4502150"/>
          <p14:tracePt t="232624" x="3475038" y="4495800"/>
          <p14:tracePt t="232641" x="3486150" y="4495800"/>
          <p14:tracePt t="232658" x="3490913" y="4495800"/>
          <p14:tracePt t="233755" x="3497263" y="4495800"/>
          <p14:tracePt t="233764" x="3502025" y="4495800"/>
          <p14:tracePt t="233774" x="3506788" y="4495800"/>
          <p14:tracePt t="233790" x="3533775" y="4495800"/>
          <p14:tracePt t="233808" x="3594100" y="4502150"/>
          <p14:tracePt t="233824" x="3632200" y="4506913"/>
          <p14:tracePt t="233840" x="3652838" y="4506913"/>
          <p14:tracePt t="233858" x="3713163" y="4522788"/>
          <p14:tracePt t="233890" x="3760788" y="4522788"/>
          <p14:tracePt t="233924" x="3787775" y="4522788"/>
          <p14:tracePt t="233957" x="3798888" y="4522788"/>
          <p14:tracePt t="234197" x="3805238" y="4533900"/>
          <p14:tracePt t="234212" x="3814763" y="4533900"/>
          <p14:tracePt t="234221" x="3821113" y="4533900"/>
          <p14:tracePt t="234228" x="3836988" y="4540250"/>
          <p14:tracePt t="234240" x="3852863" y="4540250"/>
          <p14:tracePt t="234257" x="3859213" y="4540250"/>
          <p14:tracePt t="234274" x="3890963" y="4540250"/>
          <p14:tracePt t="234291" x="3906838" y="4545013"/>
          <p14:tracePt t="234307" x="3922713" y="4545013"/>
          <p14:tracePt t="234324" x="3944938" y="4545013"/>
          <p14:tracePt t="234340" x="3956050" y="4545013"/>
          <p14:tracePt t="234359" x="3998913" y="4545013"/>
          <p14:tracePt t="234374" x="4048125" y="4545013"/>
          <p14:tracePt t="234391" x="4059238" y="4545013"/>
          <p14:tracePt t="234407" x="4106863" y="4545013"/>
          <p14:tracePt t="234424" x="4144963" y="4545013"/>
          <p14:tracePt t="234441" x="4194175" y="4545013"/>
          <p14:tracePt t="234457" x="4237038" y="4545013"/>
          <p14:tracePt t="234474" x="4248150" y="4545013"/>
          <p14:tracePt t="234490" x="4268788" y="4545013"/>
          <p14:tracePt t="234507" x="4286250" y="4545013"/>
          <p14:tracePt t="234524" x="4295775" y="4545013"/>
          <p14:tracePt t="234691" x="4302125" y="4545013"/>
          <p14:tracePt t="234708" x="4313238" y="4545013"/>
          <p14:tracePt t="234724" x="4318000" y="4545013"/>
          <p14:tracePt t="234737" x="4329113" y="4545013"/>
          <p14:tracePt t="234743" x="4333875" y="4545013"/>
          <p14:tracePt t="234758" x="4344988" y="4545013"/>
          <p14:tracePt t="234798" x="4349750" y="4545013"/>
          <p14:tracePt t="235852" x="4349750" y="4549775"/>
          <p14:tracePt t="235865" x="4340225" y="4549775"/>
          <p14:tracePt t="235874" x="4313238" y="4556125"/>
          <p14:tracePt t="235884" x="4248150" y="4567238"/>
          <p14:tracePt t="235892" x="4232275" y="4567238"/>
          <p14:tracePt t="235907" x="4113213" y="4567238"/>
          <p14:tracePt t="235924" x="3933825" y="4567238"/>
          <p14:tracePt t="235957" x="3448050" y="4567238"/>
          <p14:tracePt t="235990" x="2890838" y="4567238"/>
          <p14:tracePt t="236024" x="2470150" y="4567238"/>
          <p14:tracePt t="236040" x="2416175" y="4567238"/>
          <p14:tracePt t="236057" x="2286000" y="4556125"/>
          <p14:tracePt t="236074" x="2259013" y="4549775"/>
          <p14:tracePt t="236091" x="2236788" y="4533900"/>
          <p14:tracePt t="236108" x="2200275" y="4518025"/>
          <p14:tracePt t="236124" x="2139950" y="4479925"/>
          <p14:tracePt t="236141" x="2047875" y="4441825"/>
          <p14:tracePt t="236157" x="1955800" y="4410075"/>
          <p14:tracePt t="236174" x="1746250" y="4349750"/>
          <p14:tracePt t="236191" x="1539875" y="4279900"/>
          <p14:tracePt t="236207" x="1328738" y="4214813"/>
          <p14:tracePt t="236223" x="1173163" y="4176713"/>
          <p14:tracePt t="236240" x="1162050" y="4160838"/>
          <p14:tracePt t="236257" x="1146175" y="4160838"/>
          <p14:tracePt t="236297" x="1139825" y="4160838"/>
          <p14:tracePt t="236315" x="1139825" y="4156075"/>
          <p14:tracePt t="236323" x="1135063" y="4149725"/>
          <p14:tracePt t="236340" x="1128713" y="4144963"/>
          <p14:tracePt t="236358" x="1128713" y="4129088"/>
          <p14:tracePt t="236374" x="1128713" y="4102100"/>
          <p14:tracePt t="236392" x="1128713" y="4068763"/>
          <p14:tracePt t="236407" x="1128713" y="4048125"/>
          <p14:tracePt t="236423" x="1128713" y="4032250"/>
          <p14:tracePt t="236441" x="1128713" y="4010025"/>
          <p14:tracePt t="236457" x="1135063" y="3987800"/>
          <p14:tracePt t="236474" x="1146175" y="3956050"/>
          <p14:tracePt t="236490" x="1173163" y="3895725"/>
          <p14:tracePt t="236507" x="1189038" y="3852863"/>
          <p14:tracePt t="236524" x="1193800" y="3841750"/>
          <p14:tracePt t="236540" x="1220788" y="3810000"/>
          <p14:tracePt t="236557" x="1247775" y="3744913"/>
          <p14:tracePt t="236574" x="1281113" y="3724275"/>
          <p14:tracePt t="236590" x="1292225" y="3706813"/>
          <p14:tracePt t="236607" x="1308100" y="3690938"/>
          <p14:tracePt t="236742" x="1312863" y="3690938"/>
          <p14:tracePt t="236752" x="1312863" y="3697288"/>
          <p14:tracePt t="236762" x="1319213" y="3713163"/>
          <p14:tracePt t="236774" x="1319213" y="3740150"/>
          <p14:tracePt t="236790" x="1319213" y="3783013"/>
          <p14:tracePt t="236807" x="1323975" y="3825875"/>
          <p14:tracePt t="236824" x="1323975" y="3848100"/>
          <p14:tracePt t="236828" x="1323975" y="3890963"/>
          <p14:tracePt t="236842" x="1323975" y="3929063"/>
          <p14:tracePt t="236858" x="1323975" y="3967163"/>
          <p14:tracePt t="236874" x="1335088" y="3994150"/>
          <p14:tracePt t="236891" x="1339850" y="4025900"/>
          <p14:tracePt t="236907" x="1346200" y="4075113"/>
          <p14:tracePt t="236924" x="1355725" y="4102100"/>
          <p14:tracePt t="236940" x="1362075" y="4133850"/>
          <p14:tracePt t="236957" x="1382713" y="4187825"/>
          <p14:tracePt t="236974" x="1382713" y="4210050"/>
          <p14:tracePt t="236990" x="1400175" y="4259263"/>
          <p14:tracePt t="237007" x="1400175" y="4306888"/>
          <p14:tracePt t="237024" x="1400175" y="4340225"/>
          <p14:tracePt t="237040" x="1400175" y="4403725"/>
          <p14:tracePt t="237058" x="1400175" y="4486275"/>
          <p14:tracePt t="237073" x="1400175" y="4545013"/>
          <p14:tracePt t="237090" x="1400175" y="4610100"/>
          <p14:tracePt t="237109" x="1400175" y="4679950"/>
          <p14:tracePt t="237124" x="1400175" y="4729163"/>
          <p14:tracePt t="237140" x="1400175" y="4760913"/>
          <p14:tracePt t="237158" x="1400175" y="4803775"/>
          <p14:tracePt t="237174" x="1400175" y="4826000"/>
          <p14:tracePt t="237191" x="1400175" y="4837113"/>
          <p14:tracePt t="237207" x="1400175" y="4852988"/>
          <p14:tracePt t="237379" x="1400175" y="4841875"/>
          <p14:tracePt t="237388" x="1400175" y="4830763"/>
          <p14:tracePt t="237394" x="1400175" y="4826000"/>
          <p14:tracePt t="237408" x="1404938" y="4772025"/>
          <p14:tracePt t="237424" x="1411288" y="4740275"/>
          <p14:tracePt t="237441" x="1427163" y="4691063"/>
          <p14:tracePt t="237457" x="1431925" y="4625975"/>
          <p14:tracePt t="237474" x="1438275" y="4560888"/>
          <p14:tracePt t="237490" x="1458913" y="4491038"/>
          <p14:tracePt t="237507" x="1458913" y="4448175"/>
          <p14:tracePt t="237524" x="1474788" y="4376738"/>
          <p14:tracePt t="237540" x="1485900" y="4340225"/>
          <p14:tracePt t="237557" x="1501775" y="4241800"/>
          <p14:tracePt t="237574" x="1508125" y="4171950"/>
          <p14:tracePt t="237590" x="1508125" y="4140200"/>
          <p14:tracePt t="237607" x="1528763" y="4064000"/>
          <p14:tracePt t="237624" x="1539875" y="4010025"/>
          <p14:tracePt t="237640" x="1550988" y="3983038"/>
          <p14:tracePt t="237657" x="1562100" y="3940175"/>
          <p14:tracePt t="237674" x="1566863" y="3913188"/>
          <p14:tracePt t="237691" x="1573213" y="3890963"/>
          <p14:tracePt t="237707" x="1573213" y="3886200"/>
          <p14:tracePt t="237819" x="1566863" y="3886200"/>
          <p14:tracePt t="237827" x="1566863" y="3890963"/>
          <p14:tracePt t="238052" x="1566863" y="3895725"/>
          <p14:tracePt t="238074" x="1562100" y="3895725"/>
          <p14:tracePt t="238236" x="1555750" y="3895725"/>
          <p14:tracePt t="238250" x="1550988" y="3906838"/>
          <p14:tracePt t="240187" x="1550988" y="3913188"/>
          <p14:tracePt t="240222" x="1546225" y="3917950"/>
          <p14:tracePt t="240233" x="1539875" y="3917950"/>
          <p14:tracePt t="240258" x="1535113" y="3922713"/>
          <p14:tracePt t="240268" x="1528763" y="3929063"/>
          <p14:tracePt t="240580" x="1512888" y="3933825"/>
          <p14:tracePt t="245321" x="1501775" y="3944938"/>
          <p14:tracePt t="245336" x="1497013" y="3956050"/>
          <p14:tracePt t="246456" x="1497013" y="3967163"/>
          <p14:tracePt t="246487" x="1497013" y="3971925"/>
          <p14:tracePt t="246513" x="1497013" y="3978275"/>
          <p14:tracePt t="246521" x="1497013" y="3983038"/>
          <p14:tracePt t="246597" x="1485900" y="3994150"/>
          <p14:tracePt t="246618" x="1481138" y="4005263"/>
          <p14:tracePt t="246625" x="1474788" y="4005263"/>
          <p14:tracePt t="246641" x="1465263" y="4014788"/>
          <p14:tracePt t="246674" x="1454150" y="4052888"/>
          <p14:tracePt t="246691" x="1438275" y="4086225"/>
          <p14:tracePt t="246707" x="1438275" y="4102100"/>
          <p14:tracePt t="246724" x="1427163" y="4122738"/>
          <p14:tracePt t="246740" x="1427163" y="4129088"/>
          <p14:tracePt t="246757" x="1427163" y="4144963"/>
          <p14:tracePt t="246774" x="1420813" y="4156075"/>
          <p14:tracePt t="246790" x="1420813" y="4160838"/>
          <p14:tracePt t="246817" x="1420813" y="4167188"/>
          <p14:tracePt t="246824" x="1420813" y="4171950"/>
          <p14:tracePt t="246851" x="1420813" y="4176713"/>
          <p14:tracePt t="246861" x="1420813" y="4187825"/>
          <p14:tracePt t="246874" x="1420813" y="4194175"/>
          <p14:tracePt t="246891" x="1420813" y="4198938"/>
          <p14:tracePt t="246908" x="1420813" y="4205288"/>
          <p14:tracePt t="247086" x="1420813" y="4210050"/>
          <p14:tracePt t="247359" x="1427163" y="4214813"/>
          <p14:tracePt t="247364" x="1431925" y="4221163"/>
          <p14:tracePt t="247378" x="1438275" y="4232275"/>
          <p14:tracePt t="247404" x="1438275" y="4237038"/>
          <p14:tracePt t="247420" x="1438275" y="4241800"/>
          <p14:tracePt t="247427" x="1443038" y="4259263"/>
          <p14:tracePt t="247457" x="1447800" y="4279900"/>
          <p14:tracePt t="247491" x="1447800" y="4291013"/>
          <p14:tracePt t="247508" x="1454150" y="4306888"/>
          <p14:tracePt t="247524" x="1454150" y="4318000"/>
          <p14:tracePt t="247540" x="1454150" y="4322763"/>
          <p14:tracePt t="247558" x="1454150" y="4349750"/>
          <p14:tracePt t="247574" x="1454150" y="4367213"/>
          <p14:tracePt t="247591" x="1454150" y="4387850"/>
          <p14:tracePt t="247607" x="1454150" y="4410075"/>
          <p14:tracePt t="247624" x="1454150" y="4421188"/>
          <p14:tracePt t="247641" x="1447800" y="4425950"/>
          <p14:tracePt t="247658" x="1447800" y="4437063"/>
          <p14:tracePt t="247693" x="1438275" y="4452938"/>
          <p14:tracePt t="247712" x="1438275" y="4459288"/>
          <p14:tracePt t="247749" x="1431925" y="4459288"/>
          <p14:tracePt t="247789" x="1431925" y="4464050"/>
          <p14:tracePt t="248029" x="1431925" y="4468813"/>
          <p14:tracePt t="248232" x="1431925" y="4464050"/>
          <p14:tracePt t="248239" x="1431925" y="4452938"/>
          <p14:tracePt t="248274" x="1431925" y="4430713"/>
          <p14:tracePt t="248291" x="1431925" y="4410075"/>
          <p14:tracePt t="248307" x="1431925" y="4398963"/>
          <p14:tracePt t="248341" x="1431925" y="4344988"/>
          <p14:tracePt t="248375" x="1431925" y="4302125"/>
          <p14:tracePt t="248407" x="1431925" y="4268788"/>
          <p14:tracePt t="248424" x="1431925" y="4259263"/>
          <p14:tracePt t="248442" x="1431925" y="4241800"/>
          <p14:tracePt t="248474" x="1431925" y="4225925"/>
          <p14:tracePt t="248491" x="1438275" y="4214813"/>
          <p14:tracePt t="248507" x="1438275" y="4205288"/>
          <p14:tracePt t="248541" x="1443038" y="4198938"/>
          <p14:tracePt t="248557" x="1454150" y="4167188"/>
          <p14:tracePt t="248574" x="1465263" y="4149725"/>
          <p14:tracePt t="248592" x="1465263" y="4144963"/>
          <p14:tracePt t="248609" x="1474788" y="4117975"/>
          <p14:tracePt t="248625" x="1481138" y="4106863"/>
          <p14:tracePt t="248641" x="1481138" y="4090988"/>
          <p14:tracePt t="248658" x="1492250" y="4068763"/>
          <p14:tracePt t="248674" x="1492250" y="4064000"/>
          <p14:tracePt t="248707" x="1501775" y="4052888"/>
          <p14:tracePt t="249066" x="1497013" y="4059238"/>
          <p14:tracePt t="249079" x="1492250" y="4064000"/>
          <p14:tracePt t="249094" x="1485900" y="4068763"/>
          <p14:tracePt t="249105" x="1481138" y="4075113"/>
          <p14:tracePt t="251208" x="1481138" y="4086225"/>
          <p14:tracePt t="251214" x="1474788" y="4086225"/>
          <p14:tracePt t="251224" x="1470025" y="4095750"/>
          <p14:tracePt t="251241" x="1465263" y="4102100"/>
          <p14:tracePt t="251263" x="1465263" y="4106863"/>
          <p14:tracePt t="251282" x="1465263" y="4113213"/>
          <p14:tracePt t="253916" x="1465263" y="4117975"/>
          <p14:tracePt t="253922" x="1458913" y="4117975"/>
          <p14:tracePt t="253950" x="1454150" y="4129088"/>
          <p14:tracePt t="254003" x="1447800" y="4129088"/>
          <p14:tracePt t="254026" x="1443038" y="4129088"/>
          <p14:tracePt t="254061" x="1438275" y="4129088"/>
          <p14:tracePt t="254066" x="1420813" y="4129088"/>
          <p14:tracePt t="254088" x="1411288" y="4129088"/>
          <p14:tracePt t="254110" x="1389063" y="4122738"/>
          <p14:tracePt t="254124" x="1382713" y="4117975"/>
          <p14:tracePt t="254141" x="1382713" y="4095750"/>
          <p14:tracePt t="254158" x="1470025" y="4005263"/>
          <p14:tracePt t="254174" x="1589088" y="3902075"/>
          <p14:tracePt t="254191" x="1593850" y="3895725"/>
          <p14:tracePt t="265638" x="1589088" y="3902075"/>
          <p14:tracePt t="266566" x="1582738" y="3902075"/>
          <p14:tracePt t="266587" x="1589088" y="3902075"/>
          <p14:tracePt t="266597" x="1609725" y="3902075"/>
          <p14:tracePt t="266610" x="1616075" y="3902075"/>
          <p14:tracePt t="266646" x="1620838" y="3902075"/>
          <p14:tracePt t="266651" x="1631950" y="3902075"/>
          <p14:tracePt t="266674" x="1712913" y="3859213"/>
          <p14:tracePt t="266691" x="1782763" y="3832225"/>
          <p14:tracePt t="266708" x="1831975" y="3798888"/>
          <p14:tracePt t="266724" x="1885950" y="3760788"/>
          <p14:tracePt t="266741" x="1939925" y="3729038"/>
          <p14:tracePt t="266758" x="2009775" y="3702050"/>
          <p14:tracePt t="266774" x="2054225" y="3690938"/>
          <p14:tracePt t="266791" x="2070100" y="3675063"/>
          <p14:tracePt t="266807" x="2112963" y="3668713"/>
          <p14:tracePt t="266824" x="2162175" y="3659188"/>
          <p14:tracePt t="266830" x="2166938" y="3659188"/>
          <p14:tracePt t="266841" x="2200275" y="3659188"/>
          <p14:tracePt t="266858" x="2232025" y="3659188"/>
          <p14:tracePt t="266875" x="2254250" y="3659188"/>
          <p14:tracePt t="266893" x="2335213" y="3659188"/>
          <p14:tracePt t="266908" x="2378075" y="3659188"/>
          <p14:tracePt t="266924" x="2420938" y="3659188"/>
          <p14:tracePt t="266942" x="2470150" y="3659188"/>
          <p14:tracePt t="266958" x="2497138" y="3668713"/>
          <p14:tracePt t="266974" x="2535238" y="3686175"/>
          <p14:tracePt t="266991" x="2555875" y="3690938"/>
          <p14:tracePt t="267008" x="2578100" y="3706813"/>
          <p14:tracePt t="267025" x="2605088" y="3724275"/>
          <p14:tracePt t="267041" x="2620963" y="3729038"/>
          <p14:tracePt t="267058" x="2652713" y="3740150"/>
          <p14:tracePt t="267074" x="2670175" y="3744913"/>
          <p14:tracePt t="267091" x="2681288" y="3744913"/>
          <p14:tracePt t="267108" x="2701925" y="3751263"/>
          <p14:tracePt t="267125" x="2751138" y="3778250"/>
          <p14:tracePt t="267141" x="2771775" y="3783013"/>
          <p14:tracePt t="267158" x="2794000" y="3794125"/>
          <p14:tracePt t="267174" x="2805113" y="3805238"/>
          <p14:tracePt t="267192" x="2825750" y="3810000"/>
          <p14:tracePt t="267208" x="2832100" y="3821113"/>
          <p14:tracePt t="267224" x="2836863" y="38211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Non-specific binding modeling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7"/>
    </mc:Choice>
    <mc:Fallback xmlns="">
      <p:transition spd="slow" advTm="7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 up a model NSB?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NSB can occur from binding to a non-binding site region of the receptor </a:t>
            </a:r>
            <a:r>
              <a:rPr lang="en-US" dirty="0" smtClean="0"/>
              <a:t>and/or binding to “empty” spaces on the transducer surface</a:t>
            </a:r>
          </a:p>
          <a:p>
            <a:r>
              <a:rPr lang="en-US" dirty="0" smtClean="0"/>
              <a:t>“Empty” spaces refer to the locations on the transducer surface that are not modified with </a:t>
            </a:r>
            <a:r>
              <a:rPr lang="en-US" dirty="0" err="1" smtClean="0"/>
              <a:t>biorecognition</a:t>
            </a:r>
            <a:r>
              <a:rPr lang="en-US" dirty="0" smtClean="0"/>
              <a:t> elements</a:t>
            </a:r>
          </a:p>
          <a:p>
            <a:r>
              <a:rPr lang="en-US" dirty="0" err="1"/>
              <a:t>Analytes</a:t>
            </a:r>
            <a:r>
              <a:rPr lang="en-US" dirty="0"/>
              <a:t> interact with the biosensor surface through a solid liquid interface composed of the receptor and the surface</a:t>
            </a:r>
          </a:p>
          <a:p>
            <a:r>
              <a:rPr lang="en-US" dirty="0"/>
              <a:t>To maximize assay performance the receptor target system should have maximal specificity while the nonspecific background sites and the surface should be low fouling</a:t>
            </a:r>
          </a:p>
          <a:p>
            <a:endParaRPr lang="en-US" dirty="0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31" y="2129750"/>
            <a:ext cx="5181600" cy="2314884"/>
          </a:xfr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0"/>
    </mc:Choice>
    <mc:Fallback xmlns="">
      <p:transition spd="slow" advTm="81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41" x="2859088" y="3821113"/>
          <p14:tracePt t="6060" x="4695825" y="1831975"/>
          <p14:tracePt t="6068" x="4695825" y="1800225"/>
          <p14:tracePt t="6076" x="4691063" y="1762125"/>
          <p14:tracePt t="6087" x="4598988" y="1643063"/>
          <p14:tracePt t="6103" x="4468813" y="1539875"/>
          <p14:tracePt t="6120" x="4387850" y="1481138"/>
          <p14:tracePt t="6136" x="4302125" y="1431925"/>
          <p14:tracePt t="6169" x="4183063" y="1411288"/>
          <p14:tracePt t="6203" x="3994150" y="1393825"/>
          <p14:tracePt t="6236" x="3756025" y="1427163"/>
          <p14:tracePt t="6252" x="3556000" y="1512888"/>
          <p14:tracePt t="6269" x="3409950" y="1604963"/>
          <p14:tracePt t="6287" x="3221038" y="1728788"/>
          <p14:tracePt t="6303" x="3079750" y="1800225"/>
          <p14:tracePt t="6321" x="3032125" y="1843088"/>
          <p14:tracePt t="6336" x="2944813" y="1881188"/>
          <p14:tracePt t="6353" x="2852738" y="1946275"/>
          <p14:tracePt t="6369" x="2794000" y="1982788"/>
          <p14:tracePt t="6386" x="2762250" y="2000250"/>
          <p14:tracePt t="6402" x="2735263" y="2009775"/>
          <p14:tracePt t="6419" x="2670175" y="2054225"/>
          <p14:tracePt t="6436" x="2625725" y="2070100"/>
          <p14:tracePt t="6452" x="2555875" y="2108200"/>
          <p14:tracePt t="6469" x="2454275" y="2135188"/>
          <p14:tracePt t="6486" x="2317750" y="2189163"/>
          <p14:tracePt t="6502" x="2162175" y="2232025"/>
          <p14:tracePt t="6519" x="2117725" y="2259013"/>
          <p14:tracePt t="6536" x="2070100" y="2263775"/>
          <p14:tracePt t="6541" x="2063750" y="2263775"/>
          <p14:tracePt t="6553" x="2058988" y="2263775"/>
          <p14:tracePt t="6571" x="2054225" y="2263775"/>
          <p14:tracePt t="6588" x="2036763" y="2270125"/>
          <p14:tracePt t="6602" x="2027238" y="2270125"/>
          <p14:tracePt t="6698" x="2020888" y="2270125"/>
          <p14:tracePt t="6720" x="2020888" y="2263775"/>
          <p14:tracePt t="6730" x="2032000" y="2254250"/>
          <p14:tracePt t="6736" x="2047875" y="2243138"/>
          <p14:tracePt t="6752" x="2081213" y="2232025"/>
          <p14:tracePt t="6769" x="2112963" y="2220913"/>
          <p14:tracePt t="6786" x="2220913" y="2200275"/>
          <p14:tracePt t="6803" x="2328863" y="2189163"/>
          <p14:tracePt t="6819" x="2366963" y="2182813"/>
          <p14:tracePt t="6836" x="2443163" y="2182813"/>
          <p14:tracePt t="6853" x="2481263" y="2182813"/>
          <p14:tracePt t="6870" x="2540000" y="2178050"/>
          <p14:tracePt t="6886" x="2582863" y="2178050"/>
          <p14:tracePt t="6903" x="2598738" y="2178050"/>
          <p14:tracePt t="6919" x="2663825" y="2178050"/>
          <p14:tracePt t="6936" x="2708275" y="2173288"/>
          <p14:tracePt t="6952" x="2767013" y="2173288"/>
          <p14:tracePt t="6969" x="2809875" y="2173288"/>
          <p14:tracePt t="6986" x="2852738" y="2173288"/>
          <p14:tracePt t="7002" x="2886075" y="2173288"/>
          <p14:tracePt t="7019" x="2944813" y="2166938"/>
          <p14:tracePt t="7036" x="3025775" y="2166938"/>
          <p14:tracePt t="7041" x="3070225" y="2155825"/>
          <p14:tracePt t="7053" x="3113088" y="2155825"/>
          <p14:tracePt t="7069" x="3189288" y="2155825"/>
          <p14:tracePt t="7088" x="3355975" y="2155825"/>
          <p14:tracePt t="7103" x="3387725" y="2151063"/>
          <p14:tracePt t="7119" x="3459163" y="2128838"/>
          <p14:tracePt t="7136" x="3513138" y="2124075"/>
          <p14:tracePt t="7153" x="3571875" y="2117725"/>
          <p14:tracePt t="7169" x="3598863" y="2117725"/>
          <p14:tracePt t="7186" x="3609975" y="2117725"/>
          <p14:tracePt t="7203" x="3648075" y="2108200"/>
          <p14:tracePt t="7219" x="3659188" y="2108200"/>
          <p14:tracePt t="7236" x="3686175" y="2108200"/>
          <p14:tracePt t="7252" x="3706813" y="2108200"/>
          <p14:tracePt t="7269" x="3729038" y="2108200"/>
          <p14:tracePt t="7286" x="3771900" y="2108200"/>
          <p14:tracePt t="7303" x="3783013" y="2108200"/>
          <p14:tracePt t="7319" x="3821113" y="2108200"/>
          <p14:tracePt t="7336" x="3863975" y="2108200"/>
          <p14:tracePt t="7353" x="3886200" y="2108200"/>
          <p14:tracePt t="7369" x="3913188" y="2108200"/>
          <p14:tracePt t="7386" x="3929063" y="2108200"/>
          <p14:tracePt t="7402" x="3940175" y="2108200"/>
          <p14:tracePt t="7419" x="3944938" y="2108200"/>
          <p14:tracePt t="7436" x="3960813" y="2108200"/>
          <p14:tracePt t="7452" x="3971925" y="2108200"/>
          <p14:tracePt t="7469" x="3978275" y="2112963"/>
          <p14:tracePt t="7486" x="3994150" y="2124075"/>
          <p14:tracePt t="7502" x="4005263" y="2124075"/>
          <p14:tracePt t="7519" x="4025900" y="2135188"/>
          <p14:tracePt t="7536" x="4037013" y="2135188"/>
          <p14:tracePt t="7552" x="4048125" y="2135188"/>
          <p14:tracePt t="7570" x="4068763" y="2139950"/>
          <p14:tracePt t="7586" x="4086225" y="2139950"/>
          <p14:tracePt t="7603" x="4106863" y="2139950"/>
          <p14:tracePt t="7619" x="4129088" y="2139950"/>
          <p14:tracePt t="7636" x="4144963" y="2139950"/>
          <p14:tracePt t="7653" x="4171950" y="2144713"/>
          <p14:tracePt t="7669" x="4183063" y="2144713"/>
          <p14:tracePt t="7686" x="4198938" y="2144713"/>
          <p14:tracePt t="7703" x="4205288" y="2144713"/>
          <p14:tracePt t="7719" x="4214813" y="2144713"/>
          <p14:tracePt t="7752" x="4225925" y="2144713"/>
          <p14:tracePt t="7891" x="4232275" y="2144713"/>
          <p14:tracePt t="7911" x="4237038" y="2144713"/>
          <p14:tracePt t="7941" x="4241800" y="2144713"/>
          <p14:tracePt t="8130" x="4252913" y="2144713"/>
          <p14:tracePt t="8153" x="4259263" y="2151063"/>
          <p14:tracePt t="8621" x="4275138" y="2151063"/>
          <p14:tracePt t="8983" x="4279900" y="2151063"/>
          <p14:tracePt t="8993" x="4286250" y="2151063"/>
          <p14:tracePt t="8999" x="4291013" y="2151063"/>
          <p14:tracePt t="9009" x="4306888" y="2151063"/>
          <p14:tracePt t="9019" x="4318000" y="2151063"/>
          <p14:tracePt t="9035" x="4367213" y="2151063"/>
          <p14:tracePt t="9052" x="4410075" y="2151063"/>
          <p14:tracePt t="9085" x="4441825" y="2151063"/>
          <p14:tracePt t="9119" x="4486275" y="2151063"/>
          <p14:tracePt t="9152" x="4518025" y="2151063"/>
          <p14:tracePt t="9169" x="4529138" y="2155825"/>
          <p14:tracePt t="9185" x="4567238" y="2155825"/>
          <p14:tracePt t="9202" x="4587875" y="2162175"/>
          <p14:tracePt t="9219" x="4621213" y="2173288"/>
          <p14:tracePt t="9236" x="4664075" y="2173288"/>
          <p14:tracePt t="9253" x="4706938" y="2178050"/>
          <p14:tracePt t="9269" x="4745038" y="2178050"/>
          <p14:tracePt t="9286" x="4772025" y="2182813"/>
          <p14:tracePt t="9302" x="4776788" y="2182813"/>
          <p14:tracePt t="9319" x="4794250" y="2182813"/>
          <p14:tracePt t="9336" x="4814888" y="2189163"/>
          <p14:tracePt t="9353" x="4841875" y="2193925"/>
          <p14:tracePt t="9369" x="4857750" y="2200275"/>
          <p14:tracePt t="9386" x="4868863" y="2200275"/>
          <p14:tracePt t="9403" x="4891088" y="2200275"/>
          <p14:tracePt t="9419" x="4918075" y="2200275"/>
          <p14:tracePt t="9436" x="4929188" y="2200275"/>
          <p14:tracePt t="9452" x="4933950" y="2200275"/>
          <p14:tracePt t="9469" x="4938713" y="2200275"/>
          <p14:tracePt t="9546" x="4945063" y="2200275"/>
          <p14:tracePt t="9633" x="4949825" y="2200275"/>
          <p14:tracePt t="9641" x="4960938" y="2200275"/>
          <p14:tracePt t="9653" x="4967288" y="2205038"/>
          <p14:tracePt t="9669" x="4976813" y="2205038"/>
          <p14:tracePt t="9686" x="5014913" y="2209800"/>
          <p14:tracePt t="9702" x="5053013" y="2227263"/>
          <p14:tracePt t="9719" x="5084763" y="2232025"/>
          <p14:tracePt t="9736" x="5133975" y="2243138"/>
          <p14:tracePt t="9752" x="5165725" y="2247900"/>
          <p14:tracePt t="9769" x="5210175" y="2263775"/>
          <p14:tracePt t="9786" x="5268913" y="2281238"/>
          <p14:tracePt t="9803" x="5284788" y="2286000"/>
          <p14:tracePt t="9821" x="5311775" y="2301875"/>
          <p14:tracePt t="9836" x="5329238" y="2308225"/>
          <p14:tracePt t="9853" x="5345113" y="2308225"/>
          <p14:tracePt t="9869" x="5360988" y="2317750"/>
          <p14:tracePt t="9886" x="5372100" y="2317750"/>
          <p14:tracePt t="9902" x="5399088" y="2335213"/>
          <p14:tracePt t="9919" x="5410200" y="2339975"/>
          <p14:tracePt t="9936" x="5419725" y="2344738"/>
          <p14:tracePt t="9953" x="5446713" y="2371725"/>
          <p14:tracePt t="9969" x="5457825" y="2389188"/>
          <p14:tracePt t="9986" x="5475288" y="2432050"/>
          <p14:tracePt t="10003" x="5502275" y="2486025"/>
          <p14:tracePt t="10019" x="5545138" y="2598738"/>
          <p14:tracePt t="10037" x="5565775" y="2659063"/>
          <p14:tracePt t="10041" x="5592763" y="2751138"/>
          <p14:tracePt t="10054" x="5599113" y="2825750"/>
          <p14:tracePt t="10069" x="5673725" y="3009900"/>
          <p14:tracePt t="10086" x="5745163" y="3167063"/>
          <p14:tracePt t="10103" x="5884863" y="3475038"/>
          <p14:tracePt t="10119" x="5992813" y="3668713"/>
          <p14:tracePt t="10136" x="6053138" y="3771900"/>
          <p14:tracePt t="10153" x="6246813" y="4075113"/>
          <p14:tracePt t="10169" x="6334125" y="4214813"/>
          <p14:tracePt t="10186" x="6415088" y="4340225"/>
          <p14:tracePt t="10203" x="6484938" y="4414838"/>
          <p14:tracePt t="10219" x="6565900" y="4518025"/>
          <p14:tracePt t="10236" x="6615113" y="4572000"/>
          <p14:tracePt t="10252" x="6669088" y="4641850"/>
          <p14:tracePt t="10269" x="6727825" y="4691063"/>
          <p14:tracePt t="10286" x="6772275" y="4740275"/>
          <p14:tracePt t="10303" x="6826250" y="4783138"/>
          <p14:tracePt t="10320" x="6846888" y="4803775"/>
          <p14:tracePt t="10336" x="6873875" y="4841875"/>
          <p14:tracePt t="10352" x="6896100" y="4879975"/>
          <p14:tracePt t="10369" x="6923088" y="4902200"/>
          <p14:tracePt t="10386" x="6934200" y="4918075"/>
          <p14:tracePt t="10419" x="6934200" y="4929188"/>
          <p14:tracePt t="10436" x="6934200" y="4933950"/>
          <p14:tracePt t="10469" x="6934200" y="4945063"/>
          <p14:tracePt t="11603" x="6938963" y="4945063"/>
          <p14:tracePt t="11685" x="6943725" y="4933950"/>
          <p14:tracePt t="11698" x="6943725" y="4929188"/>
          <p14:tracePt t="11706" x="6950075" y="4922838"/>
          <p14:tracePt t="11725" x="6950075" y="4918075"/>
          <p14:tracePt t="11766" x="6950075" y="4911725"/>
          <p14:tracePt t="11780" x="6954838" y="4911725"/>
          <p14:tracePt t="11807" x="6961188" y="4902200"/>
          <p14:tracePt t="11816" x="6965950" y="4891088"/>
          <p14:tracePt t="11836" x="6970713" y="4868863"/>
          <p14:tracePt t="11854" x="6988175" y="4830763"/>
          <p14:tracePt t="11869" x="6999288" y="4810125"/>
          <p14:tracePt t="11886" x="7026275" y="4767263"/>
          <p14:tracePt t="11902" x="7026275" y="4760913"/>
          <p14:tracePt t="11919" x="7046913" y="4718050"/>
          <p14:tracePt t="11936" x="7058025" y="4706938"/>
          <p14:tracePt t="11952" x="7069138" y="4691063"/>
          <p14:tracePt t="11969" x="7085013" y="4668838"/>
          <p14:tracePt t="11986" x="7112000" y="4652963"/>
          <p14:tracePt t="12003" x="7116763" y="4648200"/>
          <p14:tracePt t="12019" x="7127875" y="4648200"/>
          <p14:tracePt t="12036" x="7134225" y="4625975"/>
          <p14:tracePt t="12042" x="7138988" y="4621213"/>
          <p14:tracePt t="12053" x="7143750" y="4614863"/>
          <p14:tracePt t="12069" x="7154863" y="4603750"/>
          <p14:tracePt t="12086" x="7165975" y="4587875"/>
          <p14:tracePt t="12103" x="7170738" y="4576763"/>
          <p14:tracePt t="12121" x="7197725" y="4545013"/>
          <p14:tracePt t="12136" x="7208838" y="4529138"/>
          <p14:tracePt t="12152" x="7215188" y="4513263"/>
          <p14:tracePt t="12169" x="7219950" y="4491038"/>
          <p14:tracePt t="12186" x="7219950" y="4486275"/>
          <p14:tracePt t="12203" x="7242175" y="4452938"/>
          <p14:tracePt t="12220" x="7253288" y="4430713"/>
          <p14:tracePt t="12236" x="7273925" y="4410075"/>
          <p14:tracePt t="12253" x="7296150" y="4376738"/>
          <p14:tracePt t="12269" x="7323138" y="4340225"/>
          <p14:tracePt t="12287" x="7339013" y="4329113"/>
          <p14:tracePt t="12303" x="7424738" y="4295775"/>
          <p14:tracePt t="12321" x="7550150" y="4295775"/>
          <p14:tracePt t="12337" x="7754938" y="4279900"/>
          <p14:tracePt t="12353" x="7943850" y="4279900"/>
          <p14:tracePt t="12370" x="8170863" y="4279900"/>
          <p14:tracePt t="12386" x="8269288" y="4279900"/>
          <p14:tracePt t="12403" x="8462963" y="4279900"/>
          <p14:tracePt t="12419" x="8689975" y="4279900"/>
          <p14:tracePt t="12436" x="8831263" y="4275138"/>
          <p14:tracePt t="12453" x="8966200" y="4248150"/>
          <p14:tracePt t="12469" x="9078913" y="4214813"/>
          <p14:tracePt t="12486" x="9128125" y="4205288"/>
          <p14:tracePt t="12502" x="9175750" y="4176713"/>
          <p14:tracePt t="12519" x="9220200" y="4149725"/>
          <p14:tracePt t="12536" x="9256713" y="4129088"/>
          <p14:tracePt t="12542" x="9267825" y="4117975"/>
          <p14:tracePt t="12553" x="9294813" y="4102100"/>
          <p14:tracePt t="12571" x="9348788" y="4086225"/>
          <p14:tracePt t="12586" x="9371013" y="4079875"/>
          <p14:tracePt t="12603" x="9456738" y="4048125"/>
          <p14:tracePt t="12620" x="9539288" y="4025900"/>
          <p14:tracePt t="12636" x="9636125" y="4014788"/>
          <p14:tracePt t="12653" x="9705975" y="4005263"/>
          <p14:tracePt t="12669" x="9728200" y="3998913"/>
          <p14:tracePt t="12686" x="9782175" y="3987800"/>
          <p14:tracePt t="12702" x="9798050" y="3987800"/>
          <p14:tracePt t="12719" x="9802813" y="3987800"/>
          <p14:tracePt t="12793" x="9809163" y="3987800"/>
          <p14:tracePt t="12814" x="9809163" y="3994150"/>
          <p14:tracePt t="12823" x="9809163" y="3998913"/>
          <p14:tracePt t="12835" x="9813925" y="3998913"/>
          <p14:tracePt t="12847" x="9813925" y="4010025"/>
          <p14:tracePt t="12870" x="9813925" y="4025900"/>
          <p14:tracePt t="12886" x="9813925" y="4041775"/>
          <p14:tracePt t="12904" x="9820275" y="4086225"/>
          <p14:tracePt t="12919" x="9829800" y="4117975"/>
          <p14:tracePt t="12936" x="9829800" y="4144963"/>
          <p14:tracePt t="12953" x="9829800" y="4160838"/>
          <p14:tracePt t="12969" x="9836150" y="4205288"/>
          <p14:tracePt t="12986" x="9836150" y="4237038"/>
          <p14:tracePt t="13003" x="9840913" y="4264025"/>
          <p14:tracePt t="13019" x="9840913" y="4302125"/>
          <p14:tracePt t="13036" x="9840913" y="4367213"/>
          <p14:tracePt t="13040" x="9840913" y="4371975"/>
          <p14:tracePt t="13053" x="9836150" y="4425950"/>
          <p14:tracePt t="13069" x="9836150" y="4468813"/>
          <p14:tracePt t="13086" x="9813925" y="4518025"/>
          <p14:tracePt t="13103" x="9793288" y="4587875"/>
          <p14:tracePt t="13120" x="9775825" y="4641850"/>
          <p14:tracePt t="13136" x="9732963" y="4695825"/>
          <p14:tracePt t="13153" x="9728200" y="4702175"/>
          <p14:tracePt t="13169" x="9678988" y="4767263"/>
          <p14:tracePt t="13186" x="9640888" y="4810125"/>
          <p14:tracePt t="13203" x="9609138" y="4841875"/>
          <p14:tracePt t="13219" x="9586913" y="4868863"/>
          <p14:tracePt t="13236" x="9548813" y="4891088"/>
          <p14:tracePt t="13253" x="9528175" y="4902200"/>
          <p14:tracePt t="13269" x="9474200" y="4918075"/>
          <p14:tracePt t="13288" x="9420225" y="4918075"/>
          <p14:tracePt t="13303" x="9339263" y="4922838"/>
          <p14:tracePt t="13320" x="9197975" y="4922838"/>
          <p14:tracePt t="13336" x="9144000" y="4922838"/>
          <p14:tracePt t="13354" x="9063038" y="4922838"/>
          <p14:tracePt t="13370" x="8982075" y="4922838"/>
          <p14:tracePt t="13386" x="8885238" y="4922838"/>
          <p14:tracePt t="13402" x="8732838" y="4895850"/>
          <p14:tracePt t="13419" x="8636000" y="4884738"/>
          <p14:tracePt t="13436" x="8593138" y="4868863"/>
          <p14:tracePt t="13453" x="8478838" y="4837113"/>
          <p14:tracePt t="13469" x="8431213" y="4830763"/>
          <p14:tracePt t="13486" x="8393113" y="4821238"/>
          <p14:tracePt t="13503" x="8359775" y="4810125"/>
          <p14:tracePt t="13519" x="8269288" y="4760913"/>
          <p14:tracePt t="13536" x="8197850" y="4713288"/>
          <p14:tracePt t="13543" x="8150225" y="4695825"/>
          <p14:tracePt t="13553" x="8089900" y="4652963"/>
          <p14:tracePt t="13570" x="7939088" y="4549775"/>
          <p14:tracePt t="13586" x="7777163" y="4421188"/>
          <p14:tracePt t="13604" x="7485063" y="4241800"/>
          <p14:tracePt t="13620" x="7323138" y="4133850"/>
          <p14:tracePt t="13636" x="7253288" y="4090988"/>
          <p14:tracePt t="13653" x="7127875" y="4005263"/>
          <p14:tracePt t="13669" x="6923088" y="3841750"/>
          <p14:tracePt t="13686" x="6761163" y="3697288"/>
          <p14:tracePt t="13703" x="6599238" y="3587750"/>
          <p14:tracePt t="13719" x="6300788" y="3355975"/>
          <p14:tracePt t="13736" x="6127750" y="3225800"/>
          <p14:tracePt t="13753" x="5792788" y="2994025"/>
          <p14:tracePt t="13769" x="5356225" y="2724150"/>
          <p14:tracePt t="13786" x="4933950" y="2463800"/>
          <p14:tracePt t="13803" x="4291013" y="2000250"/>
          <p14:tracePt t="13820" x="4059238" y="1827213"/>
          <p14:tracePt t="13837" x="3697288" y="1555750"/>
          <p14:tracePt t="13853" x="3317875" y="1281113"/>
          <p14:tracePt t="13869" x="3124200" y="1166813"/>
          <p14:tracePt t="13886" x="2924175" y="1096963"/>
          <p14:tracePt t="13903" x="2870200" y="1081088"/>
          <p14:tracePt t="13919" x="2859088" y="1081088"/>
          <p14:tracePt t="13936" x="2836863" y="1074738"/>
          <p14:tracePt t="13960" x="2825750" y="1074738"/>
          <p14:tracePt t="13969" x="2820988" y="1074738"/>
          <p14:tracePt t="13986" x="2809875" y="1074738"/>
          <p14:tracePt t="14003" x="2805113" y="1074738"/>
          <p14:tracePt t="14019" x="2798763" y="1092200"/>
          <p14:tracePt t="14036" x="2782888" y="1108075"/>
          <p14:tracePt t="14053" x="2767013" y="1139825"/>
          <p14:tracePt t="14069" x="2762250" y="1157288"/>
          <p14:tracePt t="14088" x="2755900" y="1211263"/>
          <p14:tracePt t="14103" x="2755900" y="1243013"/>
          <p14:tracePt t="14120" x="2755900" y="1270000"/>
          <p14:tracePt t="14136" x="2767013" y="1319213"/>
          <p14:tracePt t="14153" x="2825750" y="1393825"/>
          <p14:tracePt t="14169" x="2901950" y="1481138"/>
          <p14:tracePt t="14186" x="2998788" y="1555750"/>
          <p14:tracePt t="14203" x="3128963" y="1670050"/>
          <p14:tracePt t="14219" x="3194050" y="1719263"/>
          <p14:tracePt t="14236" x="3313113" y="1793875"/>
          <p14:tracePt t="14252" x="3475038" y="1885950"/>
          <p14:tracePt t="14269" x="3632200" y="1973263"/>
          <p14:tracePt t="14286" x="3848100" y="2074863"/>
          <p14:tracePt t="14303" x="3960813" y="2108200"/>
          <p14:tracePt t="14320" x="4106863" y="2155825"/>
          <p14:tracePt t="14336" x="4248150" y="2205038"/>
          <p14:tracePt t="14353" x="4371975" y="2247900"/>
          <p14:tracePt t="14370" x="4522788" y="2308225"/>
          <p14:tracePt t="14386" x="4630738" y="2344738"/>
          <p14:tracePt t="14403" x="4668838" y="2362200"/>
          <p14:tracePt t="14419" x="4745038" y="2382838"/>
          <p14:tracePt t="14436" x="4814888" y="2409825"/>
          <p14:tracePt t="14452" x="4841875" y="2416175"/>
          <p14:tracePt t="14469" x="4868863" y="2420938"/>
          <p14:tracePt t="14486" x="4884738" y="2420938"/>
          <p14:tracePt t="14502" x="4938713" y="2432050"/>
          <p14:tracePt t="14519" x="4960938" y="2432050"/>
          <p14:tracePt t="14536" x="4983163" y="2443163"/>
          <p14:tracePt t="14541" x="4994275" y="2443163"/>
          <p14:tracePt t="14553" x="5003800" y="2443163"/>
          <p14:tracePt t="14569" x="5048250" y="2459038"/>
          <p14:tracePt t="14587" x="5084763" y="2463800"/>
          <p14:tracePt t="14603" x="5111750" y="2474913"/>
          <p14:tracePt t="14619" x="5165725" y="2474913"/>
          <p14:tracePt t="14636" x="5210175" y="2481263"/>
          <p14:tracePt t="14653" x="5268913" y="2490788"/>
          <p14:tracePt t="14669" x="5295900" y="2497138"/>
          <p14:tracePt t="14686" x="5302250" y="2508250"/>
          <p14:tracePt t="14703" x="5338763" y="2513013"/>
          <p14:tracePt t="14719" x="5376863" y="2528888"/>
          <p14:tracePt t="14736" x="5403850" y="2535238"/>
          <p14:tracePt t="14753" x="5437188" y="2535238"/>
          <p14:tracePt t="14769" x="5457825" y="2535238"/>
          <p14:tracePt t="14786" x="5464175" y="2540000"/>
          <p14:tracePt t="14803" x="5480050" y="2540000"/>
          <p14:tracePt t="14819" x="5484813" y="2540000"/>
          <p14:tracePt t="14836" x="5491163" y="2540000"/>
          <p14:tracePt t="14853" x="5511800" y="2540000"/>
          <p14:tracePt t="14869" x="5522913" y="2540000"/>
          <p14:tracePt t="14886" x="5529263" y="2540000"/>
          <p14:tracePt t="14903" x="5538788" y="2540000"/>
          <p14:tracePt t="14936" x="5556250" y="2540000"/>
          <p14:tracePt t="14953" x="5572125" y="2540000"/>
          <p14:tracePt t="14969" x="5576888" y="2544763"/>
          <p14:tracePt t="14986" x="5603875" y="2555875"/>
          <p14:tracePt t="15002" x="5630863" y="2578100"/>
          <p14:tracePt t="15019" x="5664200" y="2589213"/>
          <p14:tracePt t="15036" x="5722938" y="2620963"/>
          <p14:tracePt t="15041" x="5749925" y="2636838"/>
          <p14:tracePt t="15053" x="5830888" y="2724150"/>
          <p14:tracePt t="15069" x="5961063" y="2789238"/>
          <p14:tracePt t="15087" x="6161088" y="2886075"/>
          <p14:tracePt t="15103" x="6473825" y="3059113"/>
          <p14:tracePt t="15119" x="7053263" y="3387725"/>
          <p14:tracePt t="15136" x="7808913" y="3825875"/>
          <p14:tracePt t="15153" x="8278813" y="4086225"/>
          <p14:tracePt t="15169" x="8447088" y="4167188"/>
          <p14:tracePt t="15187" x="8813800" y="4376738"/>
          <p14:tracePt t="15203" x="9090025" y="4506913"/>
          <p14:tracePt t="15219" x="9236075" y="4560888"/>
          <p14:tracePt t="15236" x="9294813" y="4576763"/>
          <p14:tracePt t="15253" x="9332913" y="4587875"/>
          <p14:tracePt t="15270" x="9339263" y="4594225"/>
          <p14:tracePt t="15286" x="9344025" y="4594225"/>
          <p14:tracePt t="15319" x="9355138" y="4594225"/>
          <p14:tracePt t="15336" x="9375775" y="4598988"/>
          <p14:tracePt t="15354" x="9413875" y="4621213"/>
          <p14:tracePt t="15369" x="9436100" y="4630738"/>
          <p14:tracePt t="15386" x="9501188" y="4664075"/>
          <p14:tracePt t="15403" x="9571038" y="4702175"/>
          <p14:tracePt t="15419" x="9674225" y="4756150"/>
          <p14:tracePt t="15436" x="9737725" y="4794250"/>
          <p14:tracePt t="15453" x="9759950" y="4803775"/>
          <p14:tracePt t="15469" x="9856788" y="4848225"/>
          <p14:tracePt t="15486" x="9890125" y="4868863"/>
          <p14:tracePt t="15503" x="9928225" y="4868863"/>
          <p14:tracePt t="15519" x="9944100" y="4868863"/>
          <p14:tracePt t="15536" x="9959975" y="4868863"/>
          <p14:tracePt t="15541" x="9964738" y="4868863"/>
          <p14:tracePt t="15553" x="9971088" y="4868863"/>
          <p14:tracePt t="15569" x="9998075" y="4857750"/>
          <p14:tracePt t="15586" x="10025063" y="4857750"/>
          <p14:tracePt t="15604" x="10040938" y="4848225"/>
          <p14:tracePt t="15620" x="10052050" y="4841875"/>
          <p14:tracePt t="15636" x="10063163" y="4837113"/>
          <p14:tracePt t="15653" x="10063163" y="4830763"/>
          <p14:tracePt t="15670" x="10067925" y="4814888"/>
          <p14:tracePt t="15686" x="10074275" y="4794250"/>
          <p14:tracePt t="15702" x="10074275" y="4787900"/>
          <p14:tracePt t="15720" x="10079038" y="4776788"/>
          <p14:tracePt t="15737" x="10074275" y="4745038"/>
          <p14:tracePt t="15753" x="10063163" y="4745038"/>
          <p14:tracePt t="15769" x="9955213" y="4733925"/>
          <p14:tracePt t="16370" x="9948863" y="4733925"/>
          <p14:tracePt t="16374" x="9948863" y="4702175"/>
          <p14:tracePt t="16386" x="9937750" y="4691063"/>
          <p14:tracePt t="16403" x="9932988" y="4684713"/>
          <p14:tracePt t="16462" x="9932988" y="4675188"/>
          <p14:tracePt t="16471" x="9932988" y="4668838"/>
          <p14:tracePt t="16481" x="9937750" y="4648200"/>
          <p14:tracePt t="16486" x="9944100" y="4641850"/>
          <p14:tracePt t="16519" x="10225088" y="4491038"/>
          <p14:tracePt t="16553" x="10526713" y="4403725"/>
          <p14:tracePt t="16586" x="10872788" y="4344988"/>
          <p14:tracePt t="16603" x="10975975" y="4295775"/>
          <p14:tracePt t="16620" x="11025188" y="4275138"/>
          <p14:tracePt t="16636" x="11029950" y="4264025"/>
          <p14:tracePt t="16702" x="11034713" y="4264025"/>
          <p14:tracePt t="16744" x="11052175" y="4259263"/>
          <p14:tracePt t="16756" x="11056938" y="4259263"/>
          <p14:tracePt t="16764" x="11095038" y="4259263"/>
          <p14:tracePt t="16769" x="11106150" y="4259263"/>
          <p14:tracePt t="16786" x="11153775" y="4259263"/>
          <p14:tracePt t="16803" x="11218863" y="4259263"/>
          <p14:tracePt t="16819" x="11229975" y="4252913"/>
          <p14:tracePt t="17047" x="11218863" y="4252913"/>
          <p14:tracePt t="17062" x="11202988" y="4252913"/>
          <p14:tracePt t="17072" x="11198225" y="4252913"/>
          <p14:tracePt t="17081" x="11187113" y="4252913"/>
          <p14:tracePt t="17098" x="11180763" y="4252913"/>
          <p14:tracePt t="17104" x="11176000" y="4252913"/>
          <p14:tracePt t="17120" x="11171238" y="4259263"/>
          <p14:tracePt t="17264" x="11164888" y="4259263"/>
          <p14:tracePt t="17293" x="11164888" y="4252913"/>
          <p14:tracePt t="17304" x="11164888" y="4248150"/>
          <p14:tracePt t="17310" x="11164888" y="4241800"/>
          <p14:tracePt t="17321" x="11171238" y="4232275"/>
          <p14:tracePt t="17353" x="11180763" y="4221163"/>
          <p14:tracePt t="17370" x="11198225" y="4210050"/>
          <p14:tracePt t="17403" x="11202988" y="4205288"/>
          <p14:tracePt t="17527" x="11198225" y="4205288"/>
          <p14:tracePt t="17536" x="11191875" y="4205288"/>
          <p14:tracePt t="17546" x="11187113" y="4205288"/>
          <p14:tracePt t="17553" x="11180763" y="4210050"/>
          <p14:tracePt t="17578" x="11176000" y="4221163"/>
          <p14:tracePt t="17592" x="11171238" y="4221163"/>
          <p14:tracePt t="17608" x="11164888" y="4225925"/>
          <p14:tracePt t="17619" x="11160125" y="4232275"/>
          <p14:tracePt t="17636" x="11153775" y="4232275"/>
          <p14:tracePt t="17663" x="11149013" y="4237038"/>
          <p14:tracePt t="17671" x="11144250" y="4241800"/>
          <p14:tracePt t="17688" x="11144250" y="4248150"/>
          <p14:tracePt t="17708" x="11137900" y="4248150"/>
          <p14:tracePt t="17728" x="11122025" y="4248150"/>
          <p14:tracePt t="17843" x="11126788" y="4248150"/>
          <p14:tracePt t="17851" x="11126788" y="4241800"/>
          <p14:tracePt t="17865" x="11137900" y="4237038"/>
          <p14:tracePt t="17869" x="11144250" y="4232275"/>
          <p14:tracePt t="17886" x="11164888" y="4221163"/>
          <p14:tracePt t="17903" x="11187113" y="4205288"/>
          <p14:tracePt t="17920" x="11191875" y="4205288"/>
          <p14:tracePt t="17936" x="11202988" y="4205288"/>
          <p14:tracePt t="17953" x="11214100" y="4198938"/>
          <p14:tracePt t="18049" x="11218863" y="4198938"/>
          <p14:tracePt t="18069" x="11218863" y="4205288"/>
          <p14:tracePt t="18078" x="11218863" y="4214813"/>
          <p14:tracePt t="18087" x="11218863" y="4232275"/>
          <p14:tracePt t="18103" x="11207750" y="4248150"/>
          <p14:tracePt t="18120" x="11180763" y="4279900"/>
          <p14:tracePt t="18136" x="11160125" y="4302125"/>
          <p14:tracePt t="18153" x="11137900" y="4322763"/>
          <p14:tracePt t="18169" x="11110913" y="4329113"/>
          <p14:tracePt t="18186" x="11090275" y="4333875"/>
          <p14:tracePt t="18203" x="11068050" y="4333875"/>
          <p14:tracePt t="18219" x="11063288" y="4333875"/>
          <p14:tracePt t="18237" x="11041063" y="4333875"/>
          <p14:tracePt t="18253" x="11018838" y="4329113"/>
          <p14:tracePt t="18269" x="11007725" y="4313238"/>
          <p14:tracePt t="18287" x="10991850" y="4275138"/>
          <p14:tracePt t="18303" x="10971213" y="4248150"/>
          <p14:tracePt t="18319" x="10964863" y="4237038"/>
          <p14:tracePt t="18336" x="10960100" y="4210050"/>
          <p14:tracePt t="18353" x="10953750" y="4176713"/>
          <p14:tracePt t="18370" x="10953750" y="4167188"/>
          <p14:tracePt t="18386" x="10953750" y="4160838"/>
          <p14:tracePt t="18403" x="10960100" y="4144963"/>
          <p14:tracePt t="18419" x="10975975" y="4129088"/>
          <p14:tracePt t="18436" x="11018838" y="4122738"/>
          <p14:tracePt t="18453" x="11052175" y="4117975"/>
          <p14:tracePt t="18469" x="11144250" y="4106863"/>
          <p14:tracePt t="18486" x="11191875" y="4106863"/>
          <p14:tracePt t="18503" x="11207750" y="4106863"/>
          <p14:tracePt t="18520" x="11245850" y="4106863"/>
          <p14:tracePt t="18536" x="11261725" y="4106863"/>
          <p14:tracePt t="18553" x="11272838" y="4106863"/>
          <p14:tracePt t="18570" x="11283950" y="4113213"/>
          <p14:tracePt t="18586" x="11288713" y="4129088"/>
          <p14:tracePt t="18603" x="11299825" y="4144963"/>
          <p14:tracePt t="18620" x="11299825" y="4171950"/>
          <p14:tracePt t="18636" x="11299825" y="4194175"/>
          <p14:tracePt t="18653" x="11299825" y="4205288"/>
          <p14:tracePt t="18669" x="11299825" y="4232275"/>
          <p14:tracePt t="18686" x="11279188" y="4248150"/>
          <p14:tracePt t="18703" x="11256963" y="4252913"/>
          <p14:tracePt t="18719" x="11214100" y="4275138"/>
          <p14:tracePt t="18738" x="11171238" y="4275138"/>
          <p14:tracePt t="18753" x="11126788" y="4275138"/>
          <p14:tracePt t="18770" x="11083925" y="4275138"/>
          <p14:tracePt t="18787" x="11002963" y="4241800"/>
          <p14:tracePt t="18803" x="10964863" y="4210050"/>
          <p14:tracePt t="18820" x="10937875" y="4194175"/>
          <p14:tracePt t="18836" x="10906125" y="4167188"/>
          <p14:tracePt t="18853" x="10899775" y="4140200"/>
          <p14:tracePt t="18870" x="10899775" y="4117975"/>
          <p14:tracePt t="18886" x="10899775" y="4106863"/>
          <p14:tracePt t="18903" x="10899775" y="4059238"/>
          <p14:tracePt t="18920" x="10910888" y="4052888"/>
          <p14:tracePt t="18937" x="10944225" y="4041775"/>
          <p14:tracePt t="18953" x="10964863" y="4041775"/>
          <p14:tracePt t="18970" x="11002963" y="4041775"/>
          <p14:tracePt t="18986" x="11018838" y="4041775"/>
          <p14:tracePt t="19003" x="11063288" y="4041775"/>
          <p14:tracePt t="19020" x="11090275" y="4041775"/>
          <p14:tracePt t="19036" x="11099800" y="4041775"/>
          <p14:tracePt t="19053" x="11106150" y="4052888"/>
          <p14:tracePt t="19070" x="11110913" y="4068763"/>
          <p14:tracePt t="19086" x="11110913" y="4086225"/>
          <p14:tracePt t="19103" x="11110913" y="4113213"/>
          <p14:tracePt t="19120" x="11110913" y="4144963"/>
          <p14:tracePt t="19136" x="11110913" y="4167188"/>
          <p14:tracePt t="19153" x="11106150" y="4194175"/>
          <p14:tracePt t="19170" x="11083925" y="4210050"/>
          <p14:tracePt t="19186" x="11072813" y="4214813"/>
          <p14:tracePt t="19203" x="11056938" y="4221163"/>
          <p14:tracePt t="19219" x="11041063" y="4221163"/>
          <p14:tracePt t="19236" x="11025188" y="4221163"/>
          <p14:tracePt t="19253" x="11014075" y="4221163"/>
          <p14:tracePt t="19269" x="11002963" y="4221163"/>
          <p14:tracePt t="19287" x="10987088" y="4221163"/>
          <p14:tracePt t="19320" x="10987088" y="4210050"/>
          <p14:tracePt t="19337" x="10987088" y="4198938"/>
          <p14:tracePt t="19354" x="10987088" y="4183063"/>
          <p14:tracePt t="19370" x="10987088" y="4176713"/>
          <p14:tracePt t="19386" x="10987088" y="4156075"/>
          <p14:tracePt t="19403" x="11034713" y="4149725"/>
          <p14:tracePt t="19419" x="11068050" y="4149725"/>
          <p14:tracePt t="19437" x="11133138" y="4149725"/>
          <p14:tracePt t="19453" x="11149013" y="4149725"/>
          <p14:tracePt t="19469" x="11171238" y="4156075"/>
          <p14:tracePt t="19486" x="11187113" y="4171950"/>
          <p14:tracePt t="19503" x="11198225" y="4187825"/>
          <p14:tracePt t="19519" x="11202988" y="4210050"/>
          <p14:tracePt t="19537" x="11202988" y="4214813"/>
          <p14:tracePt t="19554" x="11202988" y="4241800"/>
          <p14:tracePt t="19570" x="11202988" y="4259263"/>
          <p14:tracePt t="19586" x="11198225" y="4275138"/>
          <p14:tracePt t="19603" x="11191875" y="4286250"/>
          <p14:tracePt t="19619" x="11176000" y="4291013"/>
          <p14:tracePt t="19636" x="11164888" y="4295775"/>
          <p14:tracePt t="19653" x="11153775" y="4295775"/>
          <p14:tracePt t="19669" x="11137900" y="4295775"/>
          <p14:tracePt t="19686" x="11133138" y="4295775"/>
          <p14:tracePt t="19703" x="11122025" y="4295775"/>
          <p14:tracePt t="19720" x="11106150" y="4295775"/>
          <p14:tracePt t="19736" x="11083925" y="4291013"/>
          <p14:tracePt t="19753" x="11079163" y="4286250"/>
          <p14:tracePt t="19770" x="11072813" y="4279900"/>
          <p14:tracePt t="19787" x="11063288" y="4275138"/>
          <p14:tracePt t="19803" x="11056938" y="4268788"/>
          <p14:tracePt t="19819" x="11045825" y="4248150"/>
          <p14:tracePt t="19836" x="11045825" y="4241800"/>
          <p14:tracePt t="19853" x="11045825" y="4221163"/>
          <p14:tracePt t="19869" x="11045825" y="4205288"/>
          <p14:tracePt t="19887" x="11045825" y="4187825"/>
          <p14:tracePt t="19903" x="11045825" y="4183063"/>
          <p14:tracePt t="19920" x="11045825" y="4176713"/>
          <p14:tracePt t="19936" x="11045825" y="4160838"/>
          <p14:tracePt t="19953" x="11052175" y="4156075"/>
          <p14:tracePt t="19970" x="11063288" y="4149725"/>
          <p14:tracePt t="19986" x="11068050" y="4149725"/>
          <p14:tracePt t="20003" x="11083925" y="4149725"/>
          <p14:tracePt t="20020" x="11106150" y="4144963"/>
          <p14:tracePt t="20036" x="11122025" y="4144963"/>
          <p14:tracePt t="20053" x="11133138" y="4144963"/>
          <p14:tracePt t="20070" x="11149013" y="4144963"/>
          <p14:tracePt t="20086" x="11153775" y="4144963"/>
          <p14:tracePt t="20103" x="11160125" y="4144963"/>
          <p14:tracePt t="20212" x="11164888" y="4144963"/>
          <p14:tracePt t="20243" x="11171238" y="4144963"/>
          <p14:tracePt t="20279" x="11176000" y="4144963"/>
          <p14:tracePt t="20294" x="11180763" y="4144963"/>
          <p14:tracePt t="20308" x="11187113" y="4156075"/>
          <p14:tracePt t="20318" x="11187113" y="4160838"/>
          <p14:tracePt t="20333" x="11198225" y="4167188"/>
          <p14:tracePt t="20360" x="11202988" y="4171950"/>
          <p14:tracePt t="20424" x="11202988" y="4176713"/>
          <p14:tracePt t="20461" x="11202988" y="4183063"/>
          <p14:tracePt t="20499" x="11202988" y="4187825"/>
          <p14:tracePt t="20596" x="11202988" y="4198938"/>
          <p14:tracePt t="20622" x="11202988" y="4205288"/>
          <p14:tracePt t="20661" x="11202988" y="4210050"/>
          <p14:tracePt t="20699" x="11198225" y="4225925"/>
          <p14:tracePt t="20721" x="11191875" y="4232275"/>
          <p14:tracePt t="20736" x="11187113" y="4241800"/>
          <p14:tracePt t="20753" x="11176000" y="4248150"/>
          <p14:tracePt t="20769" x="11160125" y="4252913"/>
          <p14:tracePt t="20786" x="11133138" y="4264025"/>
          <p14:tracePt t="20803" x="11106150" y="4264025"/>
          <p14:tracePt t="20821" x="11068050" y="4268788"/>
          <p14:tracePt t="20836" x="11052175" y="4268788"/>
          <p14:tracePt t="20853" x="11007725" y="4268788"/>
          <p14:tracePt t="20870" x="10971213" y="4268788"/>
          <p14:tracePt t="20886" x="10944225" y="4268788"/>
          <p14:tracePt t="20903" x="10926763" y="4268788"/>
          <p14:tracePt t="20919" x="10922000" y="4268788"/>
          <p14:tracePt t="20936" x="10910888" y="4268788"/>
          <p14:tracePt t="20953" x="10899775" y="4268788"/>
          <p14:tracePt t="20969" x="10895013" y="4264025"/>
          <p14:tracePt t="20987" x="10879138" y="4232275"/>
          <p14:tracePt t="21003" x="10872788" y="4221163"/>
          <p14:tracePt t="21019" x="10868025" y="4198938"/>
          <p14:tracePt t="21038" x="10868025" y="4176713"/>
          <p14:tracePt t="21043" x="10868025" y="4156075"/>
          <p14:tracePt t="21054" x="10868025" y="4149725"/>
          <p14:tracePt t="21070" x="10868025" y="4129088"/>
          <p14:tracePt t="21086" x="10890250" y="4102100"/>
          <p14:tracePt t="21103" x="10906125" y="4090988"/>
          <p14:tracePt t="21119" x="10926763" y="4086225"/>
          <p14:tracePt t="21136" x="10944225" y="4079875"/>
          <p14:tracePt t="21153" x="10960100" y="4075113"/>
          <p14:tracePt t="21169" x="10975975" y="4075113"/>
          <p14:tracePt t="21208" x="10987088" y="4075113"/>
          <p14:tracePt t="21243" x="10991850" y="4075113"/>
          <p14:tracePt t="21253" x="10998200" y="4075113"/>
          <p14:tracePt t="21264" x="11002963" y="4075113"/>
          <p14:tracePt t="21273" x="11014075" y="4075113"/>
          <p14:tracePt t="21286" x="11018838" y="4075113"/>
          <p14:tracePt t="21303" x="11029950" y="4075113"/>
          <p14:tracePt t="21319" x="11034713" y="4075113"/>
          <p14:tracePt t="21336" x="11068050" y="4095750"/>
          <p14:tracePt t="21353" x="11068050" y="4102100"/>
          <p14:tracePt t="21369" x="11083925" y="4106863"/>
          <p14:tracePt t="21386" x="11099800" y="4117975"/>
          <p14:tracePt t="21420" x="11106150" y="4117975"/>
          <p14:tracePt t="21436" x="11117263" y="4122738"/>
          <p14:tracePt t="21453" x="11122025" y="4140200"/>
          <p14:tracePt t="21470" x="11122025" y="4149725"/>
          <p14:tracePt t="21486" x="11122025" y="4156075"/>
          <p14:tracePt t="21503" x="11122025" y="4167188"/>
          <p14:tracePt t="21519" x="11126788" y="4183063"/>
          <p14:tracePt t="21566" x="11126788" y="4194175"/>
          <p14:tracePt t="21610" x="11126788" y="4198938"/>
          <p14:tracePt t="21658" x="11126788" y="4205288"/>
          <p14:tracePt t="21667" x="11126788" y="4210050"/>
          <p14:tracePt t="21684" x="11122025" y="4210050"/>
          <p14:tracePt t="21693" x="11110913" y="4214813"/>
          <p14:tracePt t="21703" x="11099800" y="4225925"/>
          <p14:tracePt t="21719" x="11083925" y="4225925"/>
          <p14:tracePt t="21737" x="11072813" y="4232275"/>
          <p14:tracePt t="21784" x="11068050" y="4232275"/>
          <p14:tracePt t="21794" x="11063288" y="4232275"/>
          <p14:tracePt t="21803" x="11052175" y="4237038"/>
          <p14:tracePt t="21820" x="11034713" y="4248150"/>
          <p14:tracePt t="21838" x="11029950" y="4248150"/>
          <p14:tracePt t="22198" x="11018838" y="4252913"/>
          <p14:tracePt t="22475" x="11014075" y="4252913"/>
          <p14:tracePt t="22486" x="11002963" y="4259263"/>
          <p14:tracePt t="22581" x="10998200" y="4264025"/>
          <p14:tracePt t="22610" x="10991850" y="4264025"/>
          <p14:tracePt t="22625" x="10987088" y="4264025"/>
          <p14:tracePt t="22648" x="10980738" y="4264025"/>
          <p14:tracePt t="22691" x="10975975" y="4264025"/>
          <p14:tracePt t="22708" x="10960100" y="4264025"/>
          <p14:tracePt t="22718" x="10944225" y="4264025"/>
          <p14:tracePt t="22728" x="10899775" y="4259263"/>
          <p14:tracePt t="22736" x="10883900" y="4252913"/>
          <p14:tracePt t="22753" x="10798175" y="4210050"/>
          <p14:tracePt t="22769" x="10699750" y="4160838"/>
          <p14:tracePt t="22786" x="10544175" y="4090988"/>
          <p14:tracePt t="22803" x="10472738" y="4048125"/>
          <p14:tracePt t="22820" x="10301288" y="3971925"/>
          <p14:tracePt t="22836" x="9894888" y="3794125"/>
          <p14:tracePt t="22853" x="9602788" y="3679825"/>
          <p14:tracePt t="22870" x="9366250" y="3582988"/>
          <p14:tracePt t="22886" x="9278938" y="3540125"/>
          <p14:tracePt t="22903" x="9002713" y="3394075"/>
          <p14:tracePt t="22919" x="8867775" y="3328988"/>
          <p14:tracePt t="22936" x="8766175" y="3263900"/>
          <p14:tracePt t="22953" x="8705850" y="3236913"/>
          <p14:tracePt t="22969" x="8651875" y="3189288"/>
          <p14:tracePt t="22987" x="8613775" y="3167063"/>
          <p14:tracePt t="23003" x="8586788" y="3151188"/>
          <p14:tracePt t="23019" x="8566150" y="3140075"/>
          <p14:tracePt t="23037" x="8532813" y="3113088"/>
          <p14:tracePt t="23054" x="8501063" y="3097213"/>
          <p14:tracePt t="23070" x="8485188" y="3079750"/>
          <p14:tracePt t="23087" x="8474075" y="3063875"/>
          <p14:tracePt t="23103" x="8467725" y="3059113"/>
          <p14:tracePt t="23136" x="8467725" y="3052763"/>
          <p14:tracePt t="23147" x="8467725" y="3043238"/>
          <p14:tracePt t="23156" x="8467725" y="3036888"/>
          <p14:tracePt t="23173" x="8467725" y="3009900"/>
          <p14:tracePt t="23186" x="8474075" y="3005138"/>
          <p14:tracePt t="23203" x="8489950" y="2982913"/>
          <p14:tracePt t="23220" x="8494713" y="2955925"/>
          <p14:tracePt t="23236" x="8501063" y="2944813"/>
          <p14:tracePt t="23253" x="8505825" y="2913063"/>
          <p14:tracePt t="23270" x="8516938" y="2886075"/>
          <p14:tracePt t="23286" x="8516938" y="2879725"/>
          <p14:tracePt t="23303" x="8516938" y="2870200"/>
          <p14:tracePt t="23320" x="8523288" y="2863850"/>
          <p14:tracePt t="23459" x="8528050" y="2863850"/>
          <p14:tracePt t="23472" x="8532813" y="2863850"/>
          <p14:tracePt t="23483" x="8539163" y="2863850"/>
          <p14:tracePt t="23493" x="8566150" y="2863850"/>
          <p14:tracePt t="23503" x="8577263" y="2863850"/>
          <p14:tracePt t="23519" x="8640763" y="2863850"/>
          <p14:tracePt t="23538" x="8755063" y="2863850"/>
          <p14:tracePt t="23553" x="8836025" y="2890838"/>
          <p14:tracePt t="23569" x="8890000" y="2901950"/>
          <p14:tracePt t="23588" x="9085263" y="2962275"/>
          <p14:tracePt t="23603" x="9251950" y="3005138"/>
          <p14:tracePt t="23620" x="9440863" y="3052763"/>
          <p14:tracePt t="23636" x="9582150" y="3101975"/>
          <p14:tracePt t="23654" x="9755188" y="3144838"/>
          <p14:tracePt t="23669" x="9820275" y="3171825"/>
          <p14:tracePt t="23686" x="9910763" y="3198813"/>
          <p14:tracePt t="23703" x="9971088" y="3205163"/>
          <p14:tracePt t="23719" x="10018713" y="3221038"/>
          <p14:tracePt t="23736" x="10067925" y="3252788"/>
          <p14:tracePt t="23753" x="10121900" y="3270250"/>
          <p14:tracePt t="23769" x="10128250" y="3270250"/>
          <p14:tracePt t="23786" x="10164763" y="3290888"/>
          <p14:tracePt t="23803" x="10191750" y="3313113"/>
          <p14:tracePt t="23820" x="10213975" y="3317875"/>
          <p14:tracePt t="23836" x="10236200" y="3328988"/>
          <p14:tracePt t="23854" x="10240963" y="3333750"/>
          <p14:tracePt t="23870" x="10245725" y="3344863"/>
          <p14:tracePt t="23886" x="10252075" y="3344863"/>
          <p14:tracePt t="23903" x="10256838" y="3351213"/>
          <p14:tracePt t="23920" x="10256838" y="3367088"/>
          <p14:tracePt t="23936" x="10256838" y="3394075"/>
          <p14:tracePt t="23953" x="10256838" y="3425825"/>
          <p14:tracePt t="23969" x="10256838" y="3448050"/>
          <p14:tracePt t="23986" x="10256838" y="3470275"/>
          <p14:tracePt t="24003" x="10256838" y="3502025"/>
          <p14:tracePt t="24020" x="10256838" y="3517900"/>
          <p14:tracePt t="24036" x="10256838" y="3560763"/>
          <p14:tracePt t="24053" x="10256838" y="3582988"/>
          <p14:tracePt t="24069" x="10256838" y="3594100"/>
          <p14:tracePt t="24087" x="10256838" y="3621088"/>
          <p14:tracePt t="24103" x="10256838" y="3632200"/>
          <p14:tracePt t="24120" x="10256838" y="3636963"/>
          <p14:tracePt t="24136" x="10256838" y="3641725"/>
          <p14:tracePt t="24169" x="10256838" y="3648075"/>
          <p14:tracePt t="24186" x="10256838" y="3659188"/>
          <p14:tracePt t="24203" x="10256838" y="3663950"/>
          <p14:tracePt t="24219" x="10256838" y="3675063"/>
          <p14:tracePt t="24272" x="10256838" y="3679825"/>
          <p14:tracePt t="24278" x="10256838" y="3686175"/>
          <p14:tracePt t="24286" x="10256838" y="3690938"/>
          <p14:tracePt t="24304" x="10252075" y="3702050"/>
          <p14:tracePt t="24319" x="10252075" y="3706813"/>
          <p14:tracePt t="24339" x="10252075" y="3717925"/>
          <p14:tracePt t="24354" x="10245725" y="3729038"/>
          <p14:tracePt t="24386" x="10240963" y="3729038"/>
          <p14:tracePt t="24413" x="10236200" y="3733800"/>
          <p14:tracePt t="24424" x="10236200" y="3740150"/>
          <p14:tracePt t="24435" x="10225088" y="3760788"/>
          <p14:tracePt t="24450" x="10218738" y="3767138"/>
          <p14:tracePt t="24464" x="10213975" y="3771900"/>
          <p14:tracePt t="24752" x="10209213" y="3778250"/>
          <p14:tracePt t="24762" x="10202863" y="3783013"/>
          <p14:tracePt t="24791" x="10198100" y="3783013"/>
          <p14:tracePt t="24812" x="10191750" y="3787775"/>
          <p14:tracePt t="24874" x="10191750" y="3798888"/>
          <p14:tracePt t="26948" x="10198100" y="3798888"/>
          <p14:tracePt t="26957" x="10218738" y="3798888"/>
          <p14:tracePt t="26961" x="10225088" y="3798888"/>
          <p14:tracePt t="26970" x="10272713" y="3798888"/>
          <p14:tracePt t="26986" x="10382250" y="3798888"/>
          <p14:tracePt t="27003" x="10445750" y="3798888"/>
          <p14:tracePt t="27020" x="10479088" y="3798888"/>
          <p14:tracePt t="27077" x="10483850" y="3798888"/>
          <p14:tracePt t="27088" x="10494963" y="3798888"/>
          <p14:tracePt t="27120" x="10510838" y="3798888"/>
          <p14:tracePt t="27157" x="10517188" y="3805238"/>
          <p14:tracePt t="27170" x="10517188" y="3810000"/>
          <p14:tracePt t="27186" x="10467975" y="3841750"/>
          <p14:tracePt t="27203" x="10414000" y="3875088"/>
          <p14:tracePt t="27220" x="10344150" y="3906838"/>
          <p14:tracePt t="27236" x="10256838" y="3944938"/>
          <p14:tracePt t="27381" x="10263188" y="3951288"/>
          <p14:tracePt t="27390" x="10263188" y="3956050"/>
          <p14:tracePt t="27401" x="10263188" y="3967163"/>
          <p14:tracePt t="27410" x="10263188" y="3987800"/>
          <p14:tracePt t="27421" x="10263188" y="3994150"/>
          <p14:tracePt t="27437" x="10256838" y="4021138"/>
          <p14:tracePt t="27453" x="10256838" y="4032250"/>
          <p14:tracePt t="27470" x="10245725" y="4048125"/>
          <p14:tracePt t="27486" x="10236200" y="4059238"/>
          <p14:tracePt t="27520" x="10236200" y="4079875"/>
          <p14:tracePt t="27537" x="10236200" y="4090988"/>
          <p14:tracePt t="27553" x="10236200" y="4102100"/>
          <p14:tracePt t="27571" x="10236200" y="4113213"/>
          <p14:tracePt t="27586" x="10236200" y="4122738"/>
          <p14:tracePt t="27603" x="10236200" y="4140200"/>
          <p14:tracePt t="27620" x="10236200" y="4144963"/>
          <p14:tracePt t="27636" x="10236200" y="4149725"/>
          <p14:tracePt t="27653" x="10236200" y="4160838"/>
          <p14:tracePt t="27669" x="10229850" y="4171950"/>
          <p14:tracePt t="27703" x="10229850" y="4183063"/>
          <p14:tracePt t="27719" x="10229850" y="4187825"/>
          <p14:tracePt t="27737" x="10229850" y="4225925"/>
          <p14:tracePt t="27753" x="10229850" y="4237038"/>
          <p14:tracePt t="27770" x="10229850" y="4252913"/>
          <p14:tracePt t="27786" x="10229850" y="4275138"/>
          <p14:tracePt t="27803" x="10229850" y="4286250"/>
          <p14:tracePt t="27820" x="10225088" y="4306888"/>
          <p14:tracePt t="27837" x="10225088" y="4313238"/>
          <p14:tracePt t="28041" x="10218738" y="4318000"/>
          <p14:tracePt t="28073" x="10218738" y="4322763"/>
          <p14:tracePt t="28082" x="10213975" y="4329113"/>
          <p14:tracePt t="28115" x="10202863" y="4344988"/>
          <p14:tracePt t="28125" x="10198100" y="4349750"/>
          <p14:tracePt t="28136" x="10191750" y="4356100"/>
          <p14:tracePt t="28145" x="10182225" y="4367213"/>
          <p14:tracePt t="28166" x="10175875" y="4367213"/>
          <p14:tracePt t="28181" x="10171113" y="4367213"/>
          <p14:tracePt t="28190" x="10155238" y="4367213"/>
          <p14:tracePt t="28203" x="10144125" y="4367213"/>
          <p14:tracePt t="28220" x="10106025" y="4367213"/>
          <p14:tracePt t="28236" x="10090150" y="4367213"/>
          <p14:tracePt t="28253" x="10067925" y="4367213"/>
          <p14:tracePt t="28270" x="10029825" y="4344988"/>
          <p14:tracePt t="28287" x="9986963" y="4318000"/>
          <p14:tracePt t="28303" x="9959975" y="4302125"/>
          <p14:tracePt t="28320" x="9937750" y="4279900"/>
          <p14:tracePt t="28336" x="9921875" y="4268788"/>
          <p14:tracePt t="28353" x="9910763" y="4259263"/>
          <p14:tracePt t="28370" x="9910763" y="4248150"/>
          <p14:tracePt t="28387" x="9910763" y="4225925"/>
          <p14:tracePt t="28403" x="9906000" y="4221163"/>
          <p14:tracePt t="28420" x="9906000" y="4214813"/>
          <p14:tracePt t="28436" x="9906000" y="4198938"/>
          <p14:tracePt t="28453" x="9906000" y="4167188"/>
          <p14:tracePt t="28486" x="9906000" y="4144963"/>
          <p14:tracePt t="28503" x="9906000" y="4133850"/>
          <p14:tracePt t="28521" x="9917113" y="4122738"/>
          <p14:tracePt t="28525" x="9937750" y="4106863"/>
          <p14:tracePt t="28536" x="9948863" y="4102100"/>
          <p14:tracePt t="28553" x="9975850" y="4090988"/>
          <p14:tracePt t="28571" x="9998075" y="4086225"/>
          <p14:tracePt t="28586" x="10018713" y="4086225"/>
          <p14:tracePt t="28603" x="10047288" y="4079875"/>
          <p14:tracePt t="28620" x="10067925" y="4079875"/>
          <p14:tracePt t="28637" x="10079038" y="4075113"/>
          <p14:tracePt t="28653" x="10083800" y="4075113"/>
          <p14:tracePt t="28670" x="10101263" y="4075113"/>
          <p14:tracePt t="28687" x="10110788" y="4075113"/>
          <p14:tracePt t="28703" x="10117138" y="4075113"/>
          <p14:tracePt t="28720" x="10121900" y="4075113"/>
          <p14:tracePt t="28736" x="10133013" y="4075113"/>
          <p14:tracePt t="28753" x="10160000" y="4075113"/>
          <p14:tracePt t="28770" x="10202863" y="4079875"/>
          <p14:tracePt t="28786" x="10229850" y="4090988"/>
          <p14:tracePt t="28803" x="10256838" y="4102100"/>
          <p14:tracePt t="28820" x="10283825" y="4106863"/>
          <p14:tracePt t="28837" x="10290175" y="4113213"/>
          <p14:tracePt t="28853" x="10306050" y="4122738"/>
          <p14:tracePt t="28870" x="10317163" y="4129088"/>
          <p14:tracePt t="28886" x="10321925" y="4133850"/>
          <p14:tracePt t="28903" x="10333038" y="4149725"/>
          <p14:tracePt t="28920" x="10337800" y="4149725"/>
          <p14:tracePt t="28944" x="10344150" y="4149725"/>
          <p14:tracePt t="28953" x="10348913" y="4149725"/>
          <p14:tracePt t="28969" x="10364788" y="4160838"/>
          <p14:tracePt t="28986" x="10371138" y="4160838"/>
          <p14:tracePt t="29003" x="10382250" y="4167188"/>
          <p14:tracePt t="29020" x="10398125" y="4183063"/>
          <p14:tracePt t="29038" x="10402888" y="4210050"/>
          <p14:tracePt t="29043" x="10409238" y="4225925"/>
          <p14:tracePt t="29053" x="10409238" y="4241800"/>
          <p14:tracePt t="29070" x="10409238" y="4264025"/>
          <p14:tracePt t="29087" x="10409238" y="4291013"/>
          <p14:tracePt t="29103" x="10409238" y="4302125"/>
          <p14:tracePt t="29136" x="10409238" y="4313238"/>
          <p14:tracePt t="29153" x="10409238" y="4322763"/>
          <p14:tracePt t="29170" x="10409238" y="4340225"/>
          <p14:tracePt t="29186" x="10402888" y="4356100"/>
          <p14:tracePt t="29203" x="10398125" y="4383088"/>
          <p14:tracePt t="29220" x="10387013" y="4394200"/>
          <p14:tracePt t="29236" x="10371138" y="4410075"/>
          <p14:tracePt t="29253" x="10355263" y="4414838"/>
          <p14:tracePt t="29270" x="10348913" y="4425950"/>
          <p14:tracePt t="29287" x="10333038" y="4441825"/>
          <p14:tracePt t="29303" x="10321925" y="4452938"/>
          <p14:tracePt t="29320" x="10310813" y="4459288"/>
          <p14:tracePt t="29338" x="10294938" y="4464050"/>
          <p14:tracePt t="29353" x="10283825" y="4475163"/>
          <p14:tracePt t="29370" x="10263188" y="4479925"/>
          <p14:tracePt t="29386" x="10240963" y="4486275"/>
          <p14:tracePt t="29403" x="10218738" y="4495800"/>
          <p14:tracePt t="29420" x="10198100" y="4495800"/>
          <p14:tracePt t="29436" x="10175875" y="4495800"/>
          <p14:tracePt t="29453" x="10133013" y="4506913"/>
          <p14:tracePt t="29470" x="10110788" y="4513263"/>
          <p14:tracePt t="29486" x="10090150" y="4513263"/>
          <p14:tracePt t="29503" x="10067925" y="4513263"/>
          <p14:tracePt t="29520" x="10056813" y="4513263"/>
          <p14:tracePt t="29536" x="10052050" y="4513263"/>
          <p14:tracePt t="29543" x="10040938" y="4513263"/>
          <p14:tracePt t="29554" x="10036175" y="4513263"/>
          <p14:tracePt t="29570" x="10029825" y="4513263"/>
          <p14:tracePt t="29587" x="10025063" y="4502150"/>
          <p14:tracePt t="29603" x="10009188" y="4459288"/>
          <p14:tracePt t="29620" x="9991725" y="4425950"/>
          <p14:tracePt t="29636" x="9975850" y="4403725"/>
          <p14:tracePt t="29653" x="9971088" y="4376738"/>
          <p14:tracePt t="29670" x="9964738" y="4349750"/>
          <p14:tracePt t="29687" x="9959975" y="4322763"/>
          <p14:tracePt t="29703" x="9959975" y="4318000"/>
          <p14:tracePt t="29720" x="9959975" y="4295775"/>
          <p14:tracePt t="29753" x="9959975" y="4264025"/>
          <p14:tracePt t="29770" x="9964738" y="4252913"/>
          <p14:tracePt t="29788" x="9982200" y="4221163"/>
          <p14:tracePt t="29803" x="9998075" y="4205288"/>
          <p14:tracePt t="29820" x="10009188" y="4187825"/>
          <p14:tracePt t="29837" x="10025063" y="4171950"/>
          <p14:tracePt t="29853" x="10029825" y="4167188"/>
          <p14:tracePt t="29870" x="10052050" y="4140200"/>
          <p14:tracePt t="29886" x="10067925" y="4122738"/>
          <p14:tracePt t="29903" x="10101263" y="4102100"/>
          <p14:tracePt t="29920" x="10110788" y="4090988"/>
          <p14:tracePt t="29936" x="10117138" y="4090988"/>
          <p14:tracePt t="29953" x="10137775" y="4079875"/>
          <p14:tracePt t="29970" x="10155238" y="4068763"/>
          <p14:tracePt t="29986" x="10160000" y="4068763"/>
          <p14:tracePt t="30003" x="10182225" y="4064000"/>
          <p14:tracePt t="30020" x="10198100" y="4064000"/>
          <p14:tracePt t="30037" x="10209213" y="4064000"/>
          <p14:tracePt t="30053" x="10225088" y="4064000"/>
          <p14:tracePt t="30070" x="10252075" y="4064000"/>
          <p14:tracePt t="30087" x="10263188" y="4064000"/>
          <p14:tracePt t="30103" x="10267950" y="4064000"/>
          <p14:tracePt t="30120" x="10283825" y="4064000"/>
          <p14:tracePt t="30136" x="10290175" y="4064000"/>
          <p14:tracePt t="30153" x="10310813" y="4064000"/>
          <p14:tracePt t="30170" x="10317163" y="4068763"/>
          <p14:tracePt t="30186" x="10333038" y="4090988"/>
          <p14:tracePt t="30203" x="10360025" y="4102100"/>
          <p14:tracePt t="30220" x="10371138" y="4113213"/>
          <p14:tracePt t="30238" x="10391775" y="4144963"/>
          <p14:tracePt t="30253" x="10398125" y="4156075"/>
          <p14:tracePt t="30270" x="10402888" y="4156075"/>
          <p14:tracePt t="30288" x="10418763" y="4183063"/>
          <p14:tracePt t="30303" x="10425113" y="4194175"/>
          <p14:tracePt t="30320" x="10425113" y="4198938"/>
          <p14:tracePt t="30337" x="10440988" y="4221163"/>
          <p14:tracePt t="30353" x="10440988" y="4232275"/>
          <p14:tracePt t="30370" x="10440988" y="4248150"/>
          <p14:tracePt t="30386" x="10440988" y="4264025"/>
          <p14:tracePt t="30403" x="10440988" y="4279900"/>
          <p14:tracePt t="30420" x="10429875" y="4295775"/>
          <p14:tracePt t="30437" x="10409238" y="4313238"/>
          <p14:tracePt t="30453" x="10402888" y="4313238"/>
          <p14:tracePt t="30486" x="10387013" y="4313238"/>
          <p14:tracePt t="30503" x="10375900" y="4313238"/>
          <p14:tracePt t="30520" x="10344150" y="4318000"/>
          <p14:tracePt t="30537" x="10333038" y="4318000"/>
          <p14:tracePt t="30553" x="10317163" y="4318000"/>
          <p14:tracePt t="30570" x="10294938" y="4318000"/>
          <p14:tracePt t="30587" x="10279063" y="4318000"/>
          <p14:tracePt t="30603" x="10263188" y="4318000"/>
          <p14:tracePt t="30620" x="10245725" y="4306888"/>
          <p14:tracePt t="30636" x="10236200" y="4295775"/>
          <p14:tracePt t="30653" x="10209213" y="4248150"/>
          <p14:tracePt t="30669" x="10191750" y="4198938"/>
          <p14:tracePt t="30687" x="10164763" y="4144963"/>
          <p14:tracePt t="30703" x="10160000" y="4090988"/>
          <p14:tracePt t="30720" x="10160000" y="4052888"/>
          <p14:tracePt t="30737" x="10160000" y="3951288"/>
          <p14:tracePt t="30753" x="10160000" y="3917950"/>
          <p14:tracePt t="30770" x="10160000" y="3875088"/>
          <p14:tracePt t="30788" x="10198100" y="3787775"/>
          <p14:tracePt t="30803" x="10213975" y="3751263"/>
          <p14:tracePt t="30821" x="10229850" y="3724275"/>
          <p14:tracePt t="30836" x="10236200" y="3706813"/>
          <p14:tracePt t="30853" x="10252075" y="3690938"/>
          <p14:tracePt t="30870" x="10263188" y="3679825"/>
          <p14:tracePt t="30996" x="10263188" y="3675063"/>
          <p14:tracePt t="31016" x="10256838" y="3675063"/>
          <p14:tracePt t="31021" x="10252075" y="3675063"/>
          <p14:tracePt t="31037" x="10240963" y="3675063"/>
          <p14:tracePt t="31053" x="10225088" y="3675063"/>
          <p14:tracePt t="31070" x="10209213" y="3675063"/>
          <p14:tracePt t="31087" x="10186988" y="3675063"/>
          <p14:tracePt t="31103" x="10175875" y="3675063"/>
          <p14:tracePt t="31120" x="10155238" y="3659188"/>
          <p14:tracePt t="31136" x="10137775" y="3636963"/>
          <p14:tracePt t="31153" x="10121900" y="3605213"/>
          <p14:tracePt t="31170" x="10101263" y="3571875"/>
          <p14:tracePt t="31186" x="10094913" y="3533775"/>
          <p14:tracePt t="31203" x="10094913" y="3502025"/>
          <p14:tracePt t="31220" x="10094913" y="3459163"/>
          <p14:tracePt t="31236" x="10094913" y="3425825"/>
          <p14:tracePt t="31253" x="10094913" y="3405188"/>
          <p14:tracePt t="31270" x="10106025" y="3378200"/>
          <p14:tracePt t="31287" x="10133013" y="3367088"/>
          <p14:tracePt t="31303" x="10160000" y="3355975"/>
          <p14:tracePt t="31320" x="10186988" y="3344863"/>
          <p14:tracePt t="31338" x="10229850" y="3333750"/>
          <p14:tracePt t="31353" x="10245725" y="3333750"/>
          <p14:tracePt t="31370" x="10256838" y="3333750"/>
          <p14:tracePt t="31386" x="10279063" y="3333750"/>
          <p14:tracePt t="31403" x="10290175" y="3333750"/>
          <p14:tracePt t="31420" x="10301288" y="3333750"/>
          <p14:tracePt t="31437" x="10321925" y="3333750"/>
          <p14:tracePt t="31453" x="10337800" y="3333750"/>
          <p14:tracePt t="31470" x="10364788" y="3344863"/>
          <p14:tracePt t="31487" x="10391775" y="3367088"/>
          <p14:tracePt t="31503" x="10409238" y="3387725"/>
          <p14:tracePt t="31520" x="10418763" y="3405188"/>
          <p14:tracePt t="31538" x="10425113" y="3414713"/>
          <p14:tracePt t="31546" x="10436225" y="3448050"/>
          <p14:tracePt t="31557" x="10436225" y="3459163"/>
          <p14:tracePt t="31569" x="10440988" y="3486150"/>
          <p14:tracePt t="31587" x="10440988" y="3502025"/>
          <p14:tracePt t="31603" x="10440988" y="3529013"/>
          <p14:tracePt t="31620" x="10440988" y="3544888"/>
          <p14:tracePt t="31636" x="10440988" y="3551238"/>
          <p14:tracePt t="31653" x="10440988" y="3560763"/>
          <p14:tracePt t="31670" x="10440988" y="3578225"/>
          <p14:tracePt t="31686" x="10440988" y="3587750"/>
          <p14:tracePt t="31703" x="10436225" y="3605213"/>
          <p14:tracePt t="31720" x="10425113" y="3632200"/>
          <p14:tracePt t="31736" x="10418763" y="3636963"/>
          <p14:tracePt t="31753" x="10409238" y="3648075"/>
          <p14:tracePt t="31770" x="10398125" y="3663950"/>
          <p14:tracePt t="31787" x="10391775" y="3668713"/>
          <p14:tracePt t="31804" x="10387013" y="3668713"/>
          <p14:tracePt t="31819" x="10375900" y="3675063"/>
          <p14:tracePt t="32016" x="10371138" y="3679825"/>
          <p14:tracePt t="32032" x="10371138" y="3686175"/>
          <p14:tracePt t="32147" x="10371138" y="3690938"/>
          <p14:tracePt t="32162" x="10364788" y="3697288"/>
          <p14:tracePt t="32191" x="10364788" y="3702050"/>
          <p14:tracePt t="32201" x="10364788" y="3706813"/>
          <p14:tracePt t="32208" x="10364788" y="3713163"/>
          <p14:tracePt t="32220" x="10364788" y="3717925"/>
          <p14:tracePt t="32236" x="10364788" y="3729038"/>
          <p14:tracePt t="32253" x="10364788" y="3733800"/>
          <p14:tracePt t="32270" x="10364788" y="3751263"/>
          <p14:tracePt t="32287" x="10364788" y="3767138"/>
          <p14:tracePt t="32320" x="10364788" y="3778250"/>
          <p14:tracePt t="32337" x="10364788" y="3798888"/>
          <p14:tracePt t="32516" x="10364788" y="3805238"/>
          <p14:tracePt t="32540" x="10364788" y="3810000"/>
          <p14:tracePt t="32574" x="10364788" y="3814763"/>
          <p14:tracePt t="32581" x="10360025" y="3825875"/>
          <p14:tracePt t="32595" x="10360025" y="3836988"/>
          <p14:tracePt t="32606" x="10360025" y="3841750"/>
          <p14:tracePt t="32620" x="10360025" y="3852863"/>
          <p14:tracePt t="32636" x="10360025" y="3859213"/>
          <p14:tracePt t="32653" x="10360025" y="3879850"/>
          <p14:tracePt t="32669" x="10355263" y="3902075"/>
          <p14:tracePt t="32686" x="10355263" y="3913188"/>
          <p14:tracePt t="32703" x="10348913" y="3940175"/>
          <p14:tracePt t="32720" x="10337800" y="3967163"/>
          <p14:tracePt t="32736" x="10333038" y="3994150"/>
          <p14:tracePt t="32753" x="10321925" y="4014788"/>
          <p14:tracePt t="32770" x="10321925" y="4037013"/>
          <p14:tracePt t="32787" x="10321925" y="4052888"/>
          <p14:tracePt t="32803" x="10317163" y="4064000"/>
          <p14:tracePt t="32820" x="10310813" y="4079875"/>
          <p14:tracePt t="32837" x="10310813" y="4090988"/>
          <p14:tracePt t="32853" x="10306050" y="4106863"/>
          <p14:tracePt t="32870" x="10301288" y="4133850"/>
          <p14:tracePt t="32886" x="10294938" y="4167188"/>
          <p14:tracePt t="32903" x="10283825" y="4183063"/>
          <p14:tracePt t="32920" x="10279063" y="4225925"/>
          <p14:tracePt t="32936" x="10279063" y="4241800"/>
          <p14:tracePt t="32953" x="10267950" y="4252913"/>
          <p14:tracePt t="32970" x="10263188" y="4291013"/>
          <p14:tracePt t="32987" x="10256838" y="4318000"/>
          <p14:tracePt t="33003" x="10252075" y="4333875"/>
          <p14:tracePt t="33020" x="10252075" y="4349750"/>
          <p14:tracePt t="33037" x="10245725" y="4383088"/>
          <p14:tracePt t="33053" x="10240963" y="4398963"/>
          <p14:tracePt t="33070" x="10236200" y="4414838"/>
          <p14:tracePt t="33088" x="10236200" y="4425950"/>
          <p14:tracePt t="33103" x="10236200" y="4430713"/>
          <p14:tracePt t="33120" x="10236200" y="4441825"/>
          <p14:tracePt t="33136" x="10229850" y="4452938"/>
          <p14:tracePt t="33153" x="10229850" y="4459288"/>
          <p14:tracePt t="33186" x="10229850" y="4464050"/>
          <p14:tracePt t="33512" x="10229850" y="4468813"/>
          <p14:tracePt t="33670" x="10225088" y="4468813"/>
          <p14:tracePt t="33790" x="10225088" y="4464050"/>
          <p14:tracePt t="33795" x="10225088" y="4452938"/>
          <p14:tracePt t="33897" x="10229850" y="4452938"/>
          <p14:tracePt t="34421" x="10236200" y="4452938"/>
          <p14:tracePt t="35087" x="10236200" y="4448175"/>
          <p14:tracePt t="36211" x="10229850" y="4448175"/>
          <p14:tracePt t="36798" x="10225088" y="4448175"/>
          <p14:tracePt t="36802" x="10229850" y="4441825"/>
          <p14:tracePt t="36818" x="10236200" y="4441825"/>
          <p14:tracePt t="57127" x="9236075" y="3567113"/>
          <p14:tracePt t="57135" x="9148763" y="3524250"/>
          <p14:tracePt t="57154" x="8901113" y="3394075"/>
          <p14:tracePt t="57170" x="8701088" y="3302000"/>
          <p14:tracePt t="57187" x="8555038" y="3243263"/>
          <p14:tracePt t="57204" x="8231188" y="3160713"/>
          <p14:tracePt t="57220" x="8123238" y="3144838"/>
          <p14:tracePt t="57254" x="7777163" y="3144838"/>
          <p14:tracePt t="57287" x="7424738" y="3167063"/>
          <p14:tracePt t="57320" x="7134225" y="3263900"/>
          <p14:tracePt t="57337" x="6889750" y="3367088"/>
          <p14:tracePt t="57354" x="6565900" y="3475038"/>
          <p14:tracePt t="57371" x="6311900" y="3544888"/>
          <p14:tracePt t="57387" x="6107113" y="3614738"/>
          <p14:tracePt t="57404" x="5954713" y="3668713"/>
          <p14:tracePt t="57420" x="5538788" y="3805238"/>
          <p14:tracePt t="57437" x="5403850" y="3852863"/>
          <p14:tracePt t="57453" x="5241925" y="3906838"/>
          <p14:tracePt t="57470" x="5021263" y="3929063"/>
          <p14:tracePt t="57487" x="4733925" y="3933825"/>
          <p14:tracePt t="57505" x="4356100" y="3933825"/>
          <p14:tracePt t="57521" x="4064000" y="3913188"/>
          <p14:tracePt t="57537" x="3659188" y="3821113"/>
          <p14:tracePt t="57554" x="3182938" y="3675063"/>
          <p14:tracePt t="57570" x="2816225" y="3517900"/>
          <p14:tracePt t="57587" x="2544763" y="3409950"/>
          <p14:tracePt t="57604" x="2409825" y="3378200"/>
          <p14:tracePt t="57620" x="2232025" y="3317875"/>
          <p14:tracePt t="57637" x="1993900" y="3275013"/>
          <p14:tracePt t="57653" x="1881188" y="3263900"/>
          <p14:tracePt t="57670" x="1820863" y="3263900"/>
          <p14:tracePt t="57687" x="1782763" y="3263900"/>
          <p14:tracePt t="57704" x="1685925" y="3340100"/>
          <p14:tracePt t="57720" x="1647825" y="3387725"/>
          <p14:tracePt t="57737" x="1604963" y="3470275"/>
          <p14:tracePt t="57753" x="1562100" y="3605213"/>
          <p14:tracePt t="57770" x="1562100" y="3686175"/>
          <p14:tracePt t="57787" x="1562100" y="3778250"/>
          <p14:tracePt t="57804" x="1562100" y="3832225"/>
          <p14:tracePt t="57820" x="1573213" y="3906838"/>
          <p14:tracePt t="57837" x="1631950" y="4005263"/>
          <p14:tracePt t="57854" x="1712913" y="4068763"/>
          <p14:tracePt t="57870" x="1854200" y="4149725"/>
          <p14:tracePt t="57887" x="1978025" y="4232275"/>
          <p14:tracePt t="57903" x="2070100" y="4279900"/>
          <p14:tracePt t="57920" x="2301875" y="4398963"/>
          <p14:tracePt t="57937" x="2351088" y="4430713"/>
          <p14:tracePt t="57953" x="2405063" y="4452938"/>
          <p14:tracePt t="57970" x="2432050" y="4468813"/>
          <p14:tracePt t="57987" x="2486025" y="4495800"/>
          <p14:tracePt t="58003" x="2513013" y="4513263"/>
          <p14:tracePt t="58021" x="2524125" y="4513263"/>
          <p14:tracePt t="58037" x="2555875" y="4533900"/>
          <p14:tracePt t="58043" x="2582863" y="4540250"/>
          <p14:tracePt t="58055" x="2625725" y="4560888"/>
          <p14:tracePt t="58070" x="2670175" y="4594225"/>
          <p14:tracePt t="58087" x="2740025" y="4637088"/>
          <p14:tracePt t="58104" x="2789238" y="4679950"/>
          <p14:tracePt t="58122" x="2951163" y="4803775"/>
          <p14:tracePt t="58138" x="3025775" y="4852988"/>
          <p14:tracePt t="58154" x="3113088" y="4902200"/>
          <p14:tracePt t="58170" x="3167063" y="4938713"/>
          <p14:tracePt t="58187" x="3221038" y="4956175"/>
          <p14:tracePt t="58204" x="3248025" y="4956175"/>
          <p14:tracePt t="58220" x="3252788" y="4956175"/>
          <p14:tracePt t="58237" x="3279775" y="4956175"/>
          <p14:tracePt t="58254" x="3302000" y="4960938"/>
          <p14:tracePt t="58287" x="3306763" y="4960938"/>
          <p14:tracePt t="58304" x="3313113" y="4960938"/>
          <p14:tracePt t="58320" x="3317875" y="4960938"/>
          <p14:tracePt t="58337" x="3328988" y="4960938"/>
          <p14:tracePt t="58424" x="3333750" y="4960938"/>
          <p14:tracePt t="58434" x="3333750" y="4967288"/>
          <p14:tracePt t="58443" x="3333750" y="4972050"/>
          <p14:tracePt t="58453" x="3324225" y="4987925"/>
          <p14:tracePt t="58472" x="3290888" y="5003800"/>
          <p14:tracePt t="58487" x="3209925" y="5041900"/>
          <p14:tracePt t="58504" x="3074988" y="5053013"/>
          <p14:tracePt t="58520" x="2843213" y="5064125"/>
          <p14:tracePt t="58537" x="2713038" y="5064125"/>
          <p14:tracePt t="58554" x="2517775" y="5064125"/>
          <p14:tracePt t="58570" x="2243138" y="5064125"/>
          <p14:tracePt t="58588" x="2090738" y="5064125"/>
          <p14:tracePt t="58604" x="1955800" y="5064125"/>
          <p14:tracePt t="58620" x="1935163" y="5064125"/>
          <p14:tracePt t="58637" x="1912938" y="5064125"/>
          <p14:tracePt t="58687" x="1901825" y="5064125"/>
          <p14:tracePt t="58698" x="1897063" y="5064125"/>
          <p14:tracePt t="58715" x="1885950" y="5064125"/>
          <p14:tracePt t="58726" x="1874838" y="5064125"/>
          <p14:tracePt t="58737" x="1863725" y="5064125"/>
          <p14:tracePt t="58754" x="1843088" y="5064125"/>
          <p14:tracePt t="58771" x="1827213" y="5064125"/>
          <p14:tracePt t="58787" x="1793875" y="5064125"/>
          <p14:tracePt t="58804" x="1728788" y="5064125"/>
          <p14:tracePt t="58822" x="1658938" y="5064125"/>
          <p14:tracePt t="58837" x="1631950" y="5064125"/>
          <p14:tracePt t="58854" x="1627188" y="5064125"/>
          <p14:tracePt t="58956" x="1643063" y="5064125"/>
          <p14:tracePt t="58965" x="1654175" y="5064125"/>
          <p14:tracePt t="58976" x="1658938" y="5064125"/>
          <p14:tracePt t="58987" x="1670050" y="5064125"/>
          <p14:tracePt t="59004" x="1681163" y="5057775"/>
          <p14:tracePt t="59020" x="1697038" y="5053013"/>
          <p14:tracePt t="59037" x="1701800" y="5048250"/>
          <p14:tracePt t="59054" x="1724025" y="5048250"/>
          <p14:tracePt t="59072" x="1735138" y="5048250"/>
          <p14:tracePt t="59087" x="1751013" y="5048250"/>
          <p14:tracePt t="59104" x="1782763" y="5048250"/>
          <p14:tracePt t="59120" x="1800225" y="5048250"/>
          <p14:tracePt t="59137" x="1827213" y="5048250"/>
          <p14:tracePt t="59154" x="1881188" y="5048250"/>
          <p14:tracePt t="59170" x="2000250" y="5075238"/>
          <p14:tracePt t="59187" x="2074863" y="5095875"/>
          <p14:tracePt t="59203" x="2144713" y="5111750"/>
          <p14:tracePt t="59221" x="2227263" y="5122863"/>
          <p14:tracePt t="59237" x="2254250" y="5129213"/>
          <p14:tracePt t="59253" x="2274888" y="5129213"/>
          <p14:tracePt t="59271" x="2297113" y="5129213"/>
          <p14:tracePt t="59287" x="2355850" y="5129213"/>
          <p14:tracePt t="59304" x="2416175" y="5129213"/>
          <p14:tracePt t="59321" x="2497138" y="5145088"/>
          <p14:tracePt t="59337" x="2566988" y="5145088"/>
          <p14:tracePt t="59354" x="2647950" y="5160963"/>
          <p14:tracePt t="59372" x="2789238" y="5199063"/>
          <p14:tracePt t="59387" x="2901950" y="5214938"/>
          <p14:tracePt t="59404" x="2989263" y="5226050"/>
          <p14:tracePt t="59420" x="3074988" y="5241925"/>
          <p14:tracePt t="59437" x="3194050" y="5268913"/>
          <p14:tracePt t="59454" x="3425825" y="5302250"/>
          <p14:tracePt t="59470" x="3560763" y="5318125"/>
          <p14:tracePt t="59487" x="3740150" y="5372100"/>
          <p14:tracePt t="59504" x="3859213" y="5410200"/>
          <p14:tracePt t="59521" x="3960813" y="5446713"/>
          <p14:tracePt t="59537" x="4021138" y="5464175"/>
          <p14:tracePt t="59554" x="4075113" y="5480050"/>
          <p14:tracePt t="59570" x="4090988" y="5484813"/>
          <p14:tracePt t="59587" x="4095750" y="5484813"/>
          <p14:tracePt t="59636" x="4106863" y="5484813"/>
          <p14:tracePt t="59643" x="4113213" y="5491163"/>
          <p14:tracePt t="59698" x="4117975" y="5491163"/>
          <p14:tracePt t="59708" x="4140200" y="5475288"/>
          <p14:tracePt t="59716" x="4149725" y="5453063"/>
          <p14:tracePt t="59722" x="4149725" y="5414963"/>
          <p14:tracePt t="59737" x="4149725" y="5410200"/>
          <p14:tracePt t="71509" x="4857750" y="5129213"/>
          <p14:tracePt t="71526" x="4906963" y="5106988"/>
          <p14:tracePt t="71537" x="4922838" y="5102225"/>
          <p14:tracePt t="71550" x="4933950" y="5102225"/>
          <p14:tracePt t="71564" x="4938713" y="5102225"/>
          <p14:tracePt t="71576" x="4949825" y="5095875"/>
          <p14:tracePt t="71989" x="4956175" y="5095875"/>
          <p14:tracePt t="71994" x="4967288" y="5095875"/>
          <p14:tracePt t="72006" x="4983163" y="5095875"/>
          <p14:tracePt t="72021" x="5048250" y="5095875"/>
          <p14:tracePt t="72037" x="5102225" y="5095875"/>
          <p14:tracePt t="72054" x="5149850" y="5095875"/>
          <p14:tracePt t="72071" x="5187950" y="5095875"/>
          <p14:tracePt t="72087" x="5226050" y="5095875"/>
          <p14:tracePt t="72121" x="5349875" y="5091113"/>
          <p14:tracePt t="72154" x="5491163" y="5068888"/>
          <p14:tracePt t="72187" x="5711825" y="5030788"/>
          <p14:tracePt t="72204" x="5772150" y="5030788"/>
          <p14:tracePt t="72222" x="5884863" y="5030788"/>
          <p14:tracePt t="72237" x="5949950" y="5030788"/>
          <p14:tracePt t="72254" x="6019800" y="5030788"/>
          <p14:tracePt t="72271" x="6073775" y="5030788"/>
          <p14:tracePt t="72287" x="6188075" y="5030788"/>
          <p14:tracePt t="72304" x="6296025" y="5021263"/>
          <p14:tracePt t="72320" x="6403975" y="5014913"/>
          <p14:tracePt t="72338" x="6469063" y="4999038"/>
          <p14:tracePt t="72354" x="6511925" y="4983163"/>
          <p14:tracePt t="72372" x="6608763" y="4945063"/>
          <p14:tracePt t="72387" x="6635750" y="4918075"/>
          <p14:tracePt t="72404" x="6669088" y="4884738"/>
          <p14:tracePt t="72421" x="6707188" y="4857750"/>
          <p14:tracePt t="72437" x="6734175" y="4826000"/>
          <p14:tracePt t="72454" x="6781800" y="4740275"/>
          <p14:tracePt t="72471" x="6804025" y="4706938"/>
          <p14:tracePt t="72487" x="6819900" y="4657725"/>
          <p14:tracePt t="72505" x="6819900" y="4614863"/>
          <p14:tracePt t="72521" x="6831013" y="4576763"/>
          <p14:tracePt t="72538" x="6831013" y="4549775"/>
          <p14:tracePt t="72554" x="6831013" y="4522788"/>
          <p14:tracePt t="72571" x="6831013" y="4502150"/>
          <p14:tracePt t="72587" x="6815138" y="4475163"/>
          <p14:tracePt t="72621" x="6804025" y="4468813"/>
          <p14:tracePt t="72653" x="6804025" y="4464050"/>
          <p14:tracePt t="72658" x="6804025" y="4452938"/>
          <p14:tracePt t="72670" x="6804025" y="4437063"/>
          <p14:tracePt t="72687" x="6799263" y="4421188"/>
          <p14:tracePt t="72704" x="6799263" y="4410075"/>
          <p14:tracePt t="72721" x="6799263" y="4383088"/>
          <p14:tracePt t="72754" x="6799263" y="4371975"/>
          <p14:tracePt t="72771" x="6804025" y="4356100"/>
          <p14:tracePt t="72787" x="6808788" y="4344988"/>
          <p14:tracePt t="72804" x="6826250" y="4340225"/>
          <p14:tracePt t="72821" x="6858000" y="4329113"/>
          <p14:tracePt t="72837" x="6880225" y="4329113"/>
          <p14:tracePt t="72855" x="6938963" y="4329113"/>
          <p14:tracePt t="72871" x="7008813" y="4329113"/>
          <p14:tracePt t="72887" x="7058025" y="4329113"/>
          <p14:tracePt t="72904" x="7123113" y="4329113"/>
          <p14:tracePt t="72921" x="7197725" y="4329113"/>
          <p14:tracePt t="72937" x="7262813" y="4329113"/>
          <p14:tracePt t="72954" x="7316788" y="4329113"/>
          <p14:tracePt t="72971" x="7381875" y="4329113"/>
          <p14:tracePt t="72987" x="7451725" y="4333875"/>
          <p14:tracePt t="73004" x="7516813" y="4333875"/>
          <p14:tracePt t="73021" x="7577138" y="4333875"/>
          <p14:tracePt t="73038" x="7604125" y="4333875"/>
          <p14:tracePt t="73054" x="7646988" y="4333875"/>
          <p14:tracePt t="73071" x="7673975" y="4333875"/>
          <p14:tracePt t="73087" x="7685088" y="4333875"/>
          <p14:tracePt t="73104" x="7705725" y="4333875"/>
          <p14:tracePt t="73121" x="7723188" y="4333875"/>
          <p14:tracePt t="73137" x="7761288" y="4333875"/>
          <p14:tracePt t="73154" x="7793038" y="4333875"/>
          <p14:tracePt t="73171" x="7831138" y="4333875"/>
          <p14:tracePt t="73187" x="7878763" y="4333875"/>
          <p14:tracePt t="73204" x="7923213" y="4333875"/>
          <p14:tracePt t="73220" x="7977188" y="4333875"/>
          <p14:tracePt t="73237" x="8004175" y="4344988"/>
          <p14:tracePt t="73254" x="8047038" y="4356100"/>
          <p14:tracePt t="73271" x="8096250" y="4356100"/>
          <p14:tracePt t="73288" x="8105775" y="4356100"/>
          <p14:tracePt t="73306" x="8116888" y="4356100"/>
          <p14:tracePt t="73321" x="8123238" y="4356100"/>
          <p14:tracePt t="73337" x="8128000" y="4356100"/>
          <p14:tracePt t="73354" x="8139113" y="4356100"/>
          <p14:tracePt t="74043" x="8143875" y="4356100"/>
          <p14:tracePt t="76137" x="8139113" y="4344988"/>
          <p14:tracePt t="76141" x="8132763" y="4340225"/>
          <p14:tracePt t="76154" x="8116888" y="4333875"/>
          <p14:tracePt t="76171" x="7966075" y="4306888"/>
          <p14:tracePt t="76187" x="7766050" y="4241800"/>
          <p14:tracePt t="76204" x="7624763" y="4187825"/>
          <p14:tracePt t="76221" x="7350125" y="4122738"/>
          <p14:tracePt t="76256" x="7143750" y="4052888"/>
          <p14:tracePt t="76287" x="6858000" y="3967163"/>
          <p14:tracePt t="76321" x="6630988" y="3902075"/>
          <p14:tracePt t="76338" x="6527800" y="3890963"/>
          <p14:tracePt t="76354" x="6399213" y="3875088"/>
          <p14:tracePt t="76371" x="6230938" y="3859213"/>
          <p14:tracePt t="76388" x="6134100" y="3859213"/>
          <p14:tracePt t="76404" x="6057900" y="3841750"/>
          <p14:tracePt t="76421" x="5954713" y="3841750"/>
          <p14:tracePt t="76437" x="5911850" y="3841750"/>
          <p14:tracePt t="76454" x="5873750" y="3852863"/>
          <p14:tracePt t="76471" x="5826125" y="3879850"/>
          <p14:tracePt t="76487" x="5765800" y="3929063"/>
          <p14:tracePt t="76504" x="5700713" y="3994150"/>
          <p14:tracePt t="76521" x="5657850" y="4064000"/>
          <p14:tracePt t="76538" x="5637213" y="4113213"/>
          <p14:tracePt t="76554" x="5610225" y="4176713"/>
          <p14:tracePt t="76571" x="5599113" y="4248150"/>
          <p14:tracePt t="76588" x="5599113" y="4286250"/>
          <p14:tracePt t="76604" x="5599113" y="4329113"/>
          <p14:tracePt t="76621" x="5599113" y="4344988"/>
          <p14:tracePt t="76638" x="5630863" y="4383088"/>
          <p14:tracePt t="76654" x="5707063" y="4430713"/>
          <p14:tracePt t="76671" x="5788025" y="4464050"/>
          <p14:tracePt t="76688" x="5873750" y="4502150"/>
          <p14:tracePt t="76704" x="5954713" y="4540250"/>
          <p14:tracePt t="76721" x="6215063" y="4648200"/>
          <p14:tracePt t="76737" x="6338888" y="4691063"/>
          <p14:tracePt t="76755" x="6538913" y="4760913"/>
          <p14:tracePt t="76771" x="6761163" y="4837113"/>
          <p14:tracePt t="76788" x="6965950" y="4891088"/>
          <p14:tracePt t="76804" x="7161213" y="4938713"/>
          <p14:tracePt t="76821" x="7296150" y="4972050"/>
          <p14:tracePt t="76838" x="7451725" y="5014913"/>
          <p14:tracePt t="76854" x="7642225" y="5048250"/>
          <p14:tracePt t="76871" x="7808913" y="5068888"/>
          <p14:tracePt t="76887" x="7912100" y="5068888"/>
          <p14:tracePt t="76904" x="8024813" y="5080000"/>
          <p14:tracePt t="76921" x="8323263" y="5084763"/>
          <p14:tracePt t="76937" x="8435975" y="5091113"/>
          <p14:tracePt t="76954" x="8597900" y="5091113"/>
          <p14:tracePt t="76971" x="8824913" y="5091113"/>
          <p14:tracePt t="76987" x="8955088" y="5091113"/>
          <p14:tracePt t="77004" x="9063038" y="5091113"/>
          <p14:tracePt t="77021" x="9144000" y="5080000"/>
          <p14:tracePt t="77038" x="9236075" y="5064125"/>
          <p14:tracePt t="77054" x="9339263" y="5010150"/>
          <p14:tracePt t="77071" x="9436100" y="4972050"/>
          <p14:tracePt t="77088" x="9510713" y="4938713"/>
          <p14:tracePt t="77104" x="9593263" y="4902200"/>
          <p14:tracePt t="77121" x="9683750" y="4864100"/>
          <p14:tracePt t="77137" x="9825038" y="4810125"/>
          <p14:tracePt t="77154" x="9910763" y="4787900"/>
          <p14:tracePt t="77171" x="9991725" y="4767263"/>
          <p14:tracePt t="77187" x="10074275" y="4745038"/>
          <p14:tracePt t="77204" x="10245725" y="4718050"/>
          <p14:tracePt t="77221" x="10321925" y="4706938"/>
          <p14:tracePt t="77238" x="10409238" y="4691063"/>
          <p14:tracePt t="77254" x="10506075" y="4637088"/>
          <p14:tracePt t="77271" x="10598150" y="4610100"/>
          <p14:tracePt t="77288" x="10683875" y="4572000"/>
          <p14:tracePt t="77304" x="10721975" y="4540250"/>
          <p14:tracePt t="77321" x="10791825" y="4513263"/>
          <p14:tracePt t="77338" x="10856913" y="4448175"/>
          <p14:tracePt t="77354" x="10883900" y="4403725"/>
          <p14:tracePt t="77371" x="10910888" y="4356100"/>
          <p14:tracePt t="77387" x="10926763" y="4329113"/>
          <p14:tracePt t="77404" x="10933113" y="4291013"/>
          <p14:tracePt t="77421" x="10933113" y="4241800"/>
          <p14:tracePt t="77437" x="10933113" y="4214813"/>
          <p14:tracePt t="77454" x="10933113" y="4183063"/>
          <p14:tracePt t="77471" x="10899775" y="4117975"/>
          <p14:tracePt t="77487" x="10852150" y="4079875"/>
          <p14:tracePt t="77505" x="10798175" y="4059238"/>
          <p14:tracePt t="77521" x="10683875" y="4021138"/>
          <p14:tracePt t="77538" x="10445750" y="3983038"/>
          <p14:tracePt t="77554" x="10272713" y="3967163"/>
          <p14:tracePt t="77571" x="10029825" y="3944938"/>
          <p14:tracePt t="77588" x="9840913" y="3922713"/>
          <p14:tracePt t="77604" x="9555163" y="3922713"/>
          <p14:tracePt t="77621" x="9267825" y="3913188"/>
          <p14:tracePt t="77637" x="9031288" y="3895725"/>
          <p14:tracePt t="77654" x="8921750" y="3879850"/>
          <p14:tracePt t="77671" x="8867775" y="3863975"/>
          <p14:tracePt t="77687" x="8786813" y="3848100"/>
          <p14:tracePt t="77704" x="8759825" y="3841750"/>
          <p14:tracePt t="77721" x="8712200" y="3832225"/>
          <p14:tracePt t="77737" x="8662988" y="3825875"/>
          <p14:tracePt t="77754" x="8512175" y="3771900"/>
          <p14:tracePt t="77771" x="8377238" y="3729038"/>
          <p14:tracePt t="77788" x="8285163" y="3702050"/>
          <p14:tracePt t="77804" x="8074025" y="3648075"/>
          <p14:tracePt t="77821" x="7793038" y="3605213"/>
          <p14:tracePt t="77838" x="7566025" y="3582988"/>
          <p14:tracePt t="77855" x="7408863" y="3560763"/>
          <p14:tracePt t="77871" x="7289800" y="3560763"/>
          <p14:tracePt t="77887" x="7112000" y="3560763"/>
          <p14:tracePt t="77904" x="6884988" y="3560763"/>
          <p14:tracePt t="77921" x="6680200" y="3571875"/>
          <p14:tracePt t="77937" x="6538913" y="3587750"/>
          <p14:tracePt t="77954" x="6453188" y="3625850"/>
          <p14:tracePt t="77971" x="6257925" y="3760788"/>
          <p14:tracePt t="77987" x="6188075" y="3832225"/>
          <p14:tracePt t="78005" x="6107113" y="3913188"/>
          <p14:tracePt t="78021" x="6026150" y="4021138"/>
          <p14:tracePt t="78038" x="5988050" y="4117975"/>
          <p14:tracePt t="78043" x="5972175" y="4144963"/>
          <p14:tracePt t="78055" x="5954713" y="4210050"/>
          <p14:tracePt t="78071" x="5949950" y="4286250"/>
          <p14:tracePt t="78088" x="5949950" y="4349750"/>
          <p14:tracePt t="78104" x="5949950" y="4452938"/>
          <p14:tracePt t="78121" x="5954713" y="4529138"/>
          <p14:tracePt t="78137" x="5983288" y="4583113"/>
          <p14:tracePt t="78154" x="6015038" y="4621213"/>
          <p14:tracePt t="78172" x="6046788" y="4691063"/>
          <p14:tracePt t="78187" x="6053138" y="4702175"/>
          <p14:tracePt t="78204" x="6053138" y="4729163"/>
          <p14:tracePt t="78221" x="6053138" y="4749800"/>
          <p14:tracePt t="78237" x="5983288" y="4810125"/>
          <p14:tracePt t="78254" x="5900738" y="4852988"/>
          <p14:tracePt t="78271" x="5810250" y="4884738"/>
          <p14:tracePt t="78288" x="5673725" y="4895850"/>
          <p14:tracePt t="78305" x="5468938" y="4911725"/>
          <p14:tracePt t="78320" x="5307013" y="4911725"/>
          <p14:tracePt t="78338" x="5156200" y="4911725"/>
          <p14:tracePt t="78354" x="5037138" y="4911725"/>
          <p14:tracePt t="78371" x="4918075" y="4911725"/>
          <p14:tracePt t="78387" x="4848225" y="4911725"/>
          <p14:tracePt t="78404" x="4783138" y="4911725"/>
          <p14:tracePt t="78421" x="4772025" y="4911725"/>
          <p14:tracePt t="78437" x="4740275" y="4895850"/>
          <p14:tracePt t="78454" x="4702175" y="4879975"/>
          <p14:tracePt t="78471" x="4610100" y="4799013"/>
          <p14:tracePt t="78487" x="4491038" y="4691063"/>
          <p14:tracePt t="78505" x="4221163" y="4495800"/>
          <p14:tracePt t="78521" x="4037013" y="4371975"/>
          <p14:tracePt t="78525" x="3998913" y="4356100"/>
          <p14:tracePt t="78537" x="3778250" y="4295775"/>
          <p14:tracePt t="78554" x="3582988" y="4225925"/>
          <p14:tracePt t="78570" x="3290888" y="4176713"/>
          <p14:tracePt t="78588" x="2901950" y="4129088"/>
          <p14:tracePt t="78604" x="2593975" y="4075113"/>
          <p14:tracePt t="78620" x="2308225" y="4021138"/>
          <p14:tracePt t="78637" x="2144713" y="3983038"/>
          <p14:tracePt t="78654" x="1827213" y="3960813"/>
          <p14:tracePt t="78670" x="1447800" y="3951288"/>
          <p14:tracePt t="78687" x="1135063" y="3951288"/>
          <p14:tracePt t="78704" x="892175" y="3960813"/>
          <p14:tracePt t="78720" x="685800" y="4005263"/>
          <p14:tracePt t="78737" x="366713" y="4133850"/>
          <p14:tracePt t="78754" x="184150" y="4241800"/>
          <p14:tracePt t="78771" x="92075" y="4313238"/>
          <p14:tracePt t="78787" x="0" y="4479925"/>
          <p14:tracePt t="78804" x="0" y="4729163"/>
          <p14:tracePt t="78820" x="0" y="4967288"/>
          <p14:tracePt t="78837" x="49213" y="5199063"/>
          <p14:tracePt t="78854" x="112713" y="5349875"/>
          <p14:tracePt t="78870" x="211138" y="5556250"/>
          <p14:tracePt t="78887" x="307975" y="5783263"/>
          <p14:tracePt t="78904" x="411163" y="5938838"/>
          <p14:tracePt t="78920" x="534988" y="6064250"/>
          <p14:tracePt t="78937" x="642938" y="6154738"/>
          <p14:tracePt t="78954" x="869950" y="6307138"/>
          <p14:tracePt t="78970" x="1339850" y="6527800"/>
          <p14:tracePt t="78987" x="1746250" y="6673850"/>
          <p14:tracePt t="79172" x="5183188" y="6846888"/>
          <p14:tracePt t="79187" x="5338763" y="6781800"/>
          <p14:tracePt t="79204" x="5453063" y="6745288"/>
          <p14:tracePt t="79221" x="5583238" y="6689725"/>
          <p14:tracePt t="79237" x="5630863" y="6653213"/>
          <p14:tracePt t="79254" x="5646738" y="6635750"/>
          <p14:tracePt t="79271" x="5664200" y="6615113"/>
          <p14:tracePt t="79287" x="5673725" y="6608763"/>
          <p14:tracePt t="79415" x="5680075" y="6599238"/>
          <p14:tracePt t="79430" x="5695950" y="6538913"/>
          <p14:tracePt t="79441" x="5722938" y="64357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have empty spaces?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assume the binding of the bio-recognition elements to the surface is irreversible</a:t>
            </a:r>
          </a:p>
          <a:p>
            <a:r>
              <a:rPr lang="en-US" dirty="0" smtClean="0"/>
              <a:t>We can use the random sequential model to describe the immobilization of the </a:t>
            </a:r>
            <a:r>
              <a:rPr lang="en-US" dirty="0" err="1" smtClean="0"/>
              <a:t>biorecognition</a:t>
            </a:r>
            <a:r>
              <a:rPr lang="en-US" dirty="0" smtClean="0"/>
              <a:t> elements</a:t>
            </a:r>
          </a:p>
          <a:p>
            <a:r>
              <a:rPr lang="en-US" dirty="0" smtClean="0"/>
              <a:t>For a two-dimensional surface, this model predicts that at most 54% of the surface gets immobilized even after reaching equilibrium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"/>
          <a:stretch/>
        </p:blipFill>
        <p:spPr>
          <a:xfrm>
            <a:off x="6285412" y="1754777"/>
            <a:ext cx="5181600" cy="2199420"/>
          </a:xfrm>
        </p:spPr>
      </p:pic>
      <p:sp>
        <p:nvSpPr>
          <p:cNvPr id="6" name="TextBox 5"/>
          <p:cNvSpPr txBox="1"/>
          <p:nvPr/>
        </p:nvSpPr>
        <p:spPr>
          <a:xfrm>
            <a:off x="0" y="6400799"/>
            <a:ext cx="514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</a:t>
            </a:r>
            <a:r>
              <a:rPr lang="en-US" dirty="0" err="1" smtClean="0"/>
              <a:t>Alam</a:t>
            </a:r>
            <a:r>
              <a:rPr lang="en-US" dirty="0" smtClean="0"/>
              <a:t>, Principles of </a:t>
            </a:r>
            <a:r>
              <a:rPr lang="en-US" dirty="0" err="1" smtClean="0"/>
              <a:t>Nanobiosensors</a:t>
            </a:r>
            <a:r>
              <a:rPr lang="en-US" dirty="0" smtClean="0"/>
              <a:t>, 2013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75" y="3954197"/>
            <a:ext cx="3292613" cy="288736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910"/>
    </mc:Choice>
    <mc:Fallback xmlns="">
      <p:transition spd="slow" advTm="19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18" x="5729288" y="6419850"/>
          <p14:tracePt t="1827" x="5749925" y="6399213"/>
          <p14:tracePt t="1834" x="5761038" y="6381750"/>
          <p14:tracePt t="1845" x="5799138" y="6327775"/>
          <p14:tracePt t="1857" x="5826125" y="6273800"/>
          <p14:tracePt t="1874" x="5830888" y="6246813"/>
          <p14:tracePt t="1891" x="5837238" y="6188075"/>
          <p14:tracePt t="1925" x="5815013" y="5972175"/>
          <p14:tracePt t="1958" x="5738813" y="5734050"/>
          <p14:tracePt t="1991" x="5549900" y="5311775"/>
          <p14:tracePt t="2008" x="5419725" y="5111750"/>
          <p14:tracePt t="2025" x="5291138" y="4895850"/>
          <p14:tracePt t="2041" x="5214938" y="4740275"/>
          <p14:tracePt t="2058" x="5106988" y="4560888"/>
          <p14:tracePt t="2074" x="4837113" y="4005263"/>
          <p14:tracePt t="2091" x="4729163" y="3771900"/>
          <p14:tracePt t="2107" x="4621213" y="3524250"/>
          <p14:tracePt t="2124" x="4437063" y="3106738"/>
          <p14:tracePt t="2141" x="4221163" y="2540000"/>
          <p14:tracePt t="2157" x="4122738" y="2173288"/>
          <p14:tracePt t="2175" x="4068763" y="1928813"/>
          <p14:tracePt t="2191" x="3967163" y="1431925"/>
          <p14:tracePt t="2196" x="3929063" y="1220788"/>
          <p14:tracePt t="2208" x="3913188" y="1074738"/>
          <p14:tracePt t="2224" x="3832225" y="777875"/>
          <p14:tracePt t="2241" x="3756025" y="550863"/>
          <p14:tracePt t="2258" x="3713163" y="427038"/>
          <p14:tracePt t="2275" x="3659188" y="238125"/>
          <p14:tracePt t="2291" x="3605213" y="112713"/>
          <p14:tracePt t="2308" x="3594100" y="53975"/>
          <p14:tracePt t="2654" x="3059113" y="26988"/>
          <p14:tracePt t="2674" x="2989263" y="168275"/>
          <p14:tracePt t="2691" x="2917825" y="323850"/>
          <p14:tracePt t="2697" x="2901950" y="350838"/>
          <p14:tracePt t="2709" x="2863850" y="476250"/>
          <p14:tracePt t="2725" x="2820988" y="593725"/>
          <p14:tracePt t="2741" x="2789238" y="665163"/>
          <p14:tracePt t="2774" x="2728913" y="827088"/>
          <p14:tracePt t="2807" x="2724150" y="946150"/>
          <p14:tracePt t="2841" x="2724150" y="1081088"/>
          <p14:tracePt t="2858" x="2724150" y="1123950"/>
          <p14:tracePt t="2874" x="2724150" y="1150938"/>
          <p14:tracePt t="2892" x="2724150" y="1189038"/>
          <p14:tracePt t="2908" x="2724150" y="1204913"/>
          <p14:tracePt t="2924" x="2724150" y="1247775"/>
          <p14:tracePt t="2941" x="2724150" y="1308100"/>
          <p14:tracePt t="2958" x="2724150" y="1389063"/>
          <p14:tracePt t="2974" x="2724150" y="1474788"/>
          <p14:tracePt t="2991" x="2724150" y="1582738"/>
          <p14:tracePt t="3008" x="2724150" y="1674813"/>
          <p14:tracePt t="3024" x="2724150" y="1701800"/>
          <p14:tracePt t="3165" x="2724150" y="1708150"/>
          <p14:tracePt t="3184" x="2728913" y="1724025"/>
          <p14:tracePt t="3197" x="2744788" y="1746250"/>
          <p14:tracePt t="3207" x="2755900" y="1773238"/>
          <p14:tracePt t="3213" x="2771775" y="1789113"/>
          <p14:tracePt t="3224" x="2816225" y="1843088"/>
          <p14:tracePt t="3241" x="2874963" y="1908175"/>
          <p14:tracePt t="3259" x="2924175" y="1935163"/>
          <p14:tracePt t="3274" x="2994025" y="1978025"/>
          <p14:tracePt t="3291" x="3016250" y="2000250"/>
          <p14:tracePt t="3307" x="3025775" y="2009775"/>
          <p14:tracePt t="3324" x="3043238" y="2027238"/>
          <p14:tracePt t="3341" x="3086100" y="2058988"/>
          <p14:tracePt t="3358" x="3090863" y="2063750"/>
          <p14:tracePt t="3441" x="3097213" y="2081213"/>
          <p14:tracePt t="3450" x="3101975" y="2081213"/>
          <p14:tracePt t="3460" x="3101975" y="2085975"/>
          <p14:tracePt t="3475" x="3106738" y="2097088"/>
          <p14:tracePt t="51702" x="3106738" y="2101850"/>
          <p14:tracePt t="51716" x="2378075" y="2351088"/>
          <p14:tracePt t="51724" x="2378075" y="2355850"/>
          <p14:tracePt t="51732" x="2366963" y="2366963"/>
          <p14:tracePt t="51742" x="2328863" y="2432050"/>
          <p14:tracePt t="51758" x="2297113" y="2490788"/>
          <p14:tracePt t="51775" x="2286000" y="2535238"/>
          <p14:tracePt t="51792" x="2281238" y="2620963"/>
          <p14:tracePt t="51826" x="2281238" y="2740025"/>
          <p14:tracePt t="51859" x="2393950" y="3025775"/>
          <p14:tracePt t="51892" x="2571750" y="3286125"/>
          <p14:tracePt t="51909" x="2728913" y="3436938"/>
          <p14:tracePt t="51926" x="2879725" y="3524250"/>
          <p14:tracePt t="51942" x="3043238" y="3609975"/>
          <p14:tracePt t="51959" x="3236913" y="3702050"/>
          <p14:tracePt t="51975" x="3432175" y="3771900"/>
          <p14:tracePt t="51992" x="3983038" y="3956050"/>
          <p14:tracePt t="52009" x="4205288" y="4014788"/>
          <p14:tracePt t="52025" x="4495800" y="4090988"/>
          <p14:tracePt t="52042" x="4841875" y="4122738"/>
          <p14:tracePt t="52059" x="5041900" y="4144963"/>
          <p14:tracePt t="52075" x="5507038" y="4210050"/>
          <p14:tracePt t="52092" x="5756275" y="4248150"/>
          <p14:tracePt t="52108" x="5918200" y="4252913"/>
          <p14:tracePt t="52125" x="6192838" y="4275138"/>
          <p14:tracePt t="52142" x="6376988" y="4275138"/>
          <p14:tracePt t="52159" x="6538913" y="4275138"/>
          <p14:tracePt t="52177" x="6615113" y="4275138"/>
          <p14:tracePt t="52193" x="6684963" y="4275138"/>
          <p14:tracePt t="52198" x="6727825" y="4275138"/>
          <p14:tracePt t="52210" x="6804025" y="4275138"/>
          <p14:tracePt t="52227" x="6862763" y="4275138"/>
          <p14:tracePt t="52242" x="6900863" y="4275138"/>
          <p14:tracePt t="52259" x="6992938" y="4275138"/>
          <p14:tracePt t="52276" x="7138988" y="4295775"/>
          <p14:tracePt t="52292" x="7273925" y="4322763"/>
          <p14:tracePt t="52309" x="7323138" y="4329113"/>
          <p14:tracePt t="52325" x="7408863" y="4329113"/>
          <p14:tracePt t="52342" x="7446963" y="4329113"/>
          <p14:tracePt t="52359" x="7489825" y="4329113"/>
          <p14:tracePt t="52375" x="7516813" y="4329113"/>
          <p14:tracePt t="52392" x="7543800" y="4329113"/>
          <p14:tracePt t="52408" x="7570788" y="4329113"/>
          <p14:tracePt t="52425" x="7593013" y="4329113"/>
          <p14:tracePt t="52442" x="7620000" y="4322763"/>
          <p14:tracePt t="52459" x="7658100" y="4318000"/>
          <p14:tracePt t="52476" x="7700963" y="4313238"/>
          <p14:tracePt t="52492" x="7712075" y="4313238"/>
          <p14:tracePt t="52509" x="7739063" y="4302125"/>
          <p14:tracePt t="52525" x="7750175" y="4302125"/>
          <p14:tracePt t="52542" x="7777163" y="4295775"/>
          <p14:tracePt t="52558" x="7797800" y="4291013"/>
          <p14:tracePt t="52575" x="7815263" y="4286250"/>
          <p14:tracePt t="52609" x="7824788" y="4286250"/>
          <p14:tracePt t="52625" x="7835900" y="4286250"/>
          <p14:tracePt t="52642" x="7847013" y="4286250"/>
          <p14:tracePt t="52676" x="7851775" y="4286250"/>
          <p14:tracePt t="52692" x="7858125" y="4286250"/>
          <p14:tracePt t="52709" x="7862888" y="4286250"/>
          <p14:tracePt t="52726" x="7878763" y="4286250"/>
          <p14:tracePt t="52742" x="7896225" y="4286250"/>
          <p14:tracePt t="52759" x="7912100" y="4286250"/>
          <p14:tracePt t="52776" x="7927975" y="4286250"/>
          <p14:tracePt t="52792" x="7932738" y="4286250"/>
          <p14:tracePt t="52809" x="7939088" y="4286250"/>
          <p14:tracePt t="52842" x="7954963" y="4286250"/>
          <p14:tracePt t="52858" x="7970838" y="4286250"/>
          <p14:tracePt t="52875" x="7977188" y="4286250"/>
          <p14:tracePt t="52892" x="7986713" y="4268788"/>
          <p14:tracePt t="52909" x="8004175" y="4264025"/>
          <p14:tracePt t="52942" x="8015288" y="4264025"/>
          <p14:tracePt t="52992" x="8020050" y="4264025"/>
          <p14:tracePt t="53011" x="8024813" y="4259263"/>
          <p14:tracePt t="53021" x="8031163" y="4259263"/>
          <p14:tracePt t="53031" x="8031163" y="4252913"/>
          <p14:tracePt t="53042" x="8035925" y="4248150"/>
          <p14:tracePt t="53059" x="8047038" y="4237038"/>
          <p14:tracePt t="53075" x="8051800" y="4225925"/>
          <p14:tracePt t="53092" x="8069263" y="4214813"/>
          <p14:tracePt t="53109" x="8078788" y="4210050"/>
          <p14:tracePt t="53125" x="8089900" y="4183063"/>
          <p14:tracePt t="53142" x="8101013" y="4176713"/>
          <p14:tracePt t="53177" x="8112125" y="4167188"/>
          <p14:tracePt t="53192" x="8116888" y="4160838"/>
          <p14:tracePt t="53209" x="8116888" y="4156075"/>
          <p14:tracePt t="53226" x="8116888" y="4149725"/>
          <p14:tracePt t="53242" x="8123238" y="4140200"/>
          <p14:tracePt t="53259" x="8128000" y="4133850"/>
          <p14:tracePt t="53275" x="8132763" y="4129088"/>
          <p14:tracePt t="53292" x="8139113" y="4117975"/>
          <p14:tracePt t="53308" x="8143875" y="4106863"/>
          <p14:tracePt t="53326" x="8150225" y="4095750"/>
          <p14:tracePt t="53342" x="8159750" y="4075113"/>
          <p14:tracePt t="53359" x="8166100" y="4064000"/>
          <p14:tracePt t="53375" x="8170863" y="4041775"/>
          <p14:tracePt t="53392" x="8186738" y="4025900"/>
          <p14:tracePt t="53409" x="8186738" y="4010025"/>
          <p14:tracePt t="53426" x="8193088" y="3983038"/>
          <p14:tracePt t="53442" x="8197850" y="3971925"/>
          <p14:tracePt t="53459" x="8197850" y="3960813"/>
          <p14:tracePt t="53476" x="8204200" y="3951288"/>
          <p14:tracePt t="53492" x="8204200" y="3944938"/>
          <p14:tracePt t="53525" x="8204200" y="3933825"/>
          <p14:tracePt t="53542" x="8204200" y="3929063"/>
          <p14:tracePt t="53559" x="8204200" y="3922713"/>
          <p14:tracePt t="53575" x="8204200" y="3913188"/>
          <p14:tracePt t="53592" x="8204200" y="3906838"/>
          <p14:tracePt t="53609" x="8204200" y="3902075"/>
          <p14:tracePt t="53625" x="8204200" y="3890963"/>
          <p14:tracePt t="53642" x="8204200" y="3886200"/>
          <p14:tracePt t="53659" x="8204200" y="3879850"/>
          <p14:tracePt t="53677" x="8204200" y="3852863"/>
          <p14:tracePt t="53692" x="8193088" y="3848100"/>
          <p14:tracePt t="53698" x="8181975" y="3841750"/>
          <p14:tracePt t="53708" x="8177213" y="3836988"/>
          <p14:tracePt t="53726" x="8159750" y="3821113"/>
          <p14:tracePt t="53742" x="8150225" y="3814763"/>
          <p14:tracePt t="53759" x="8143875" y="3810000"/>
          <p14:tracePt t="53775" x="8132763" y="3798888"/>
          <p14:tracePt t="53792" x="8123238" y="3787775"/>
          <p14:tracePt t="53809" x="8105775" y="3771900"/>
          <p14:tracePt t="53826" x="8096250" y="3767138"/>
          <p14:tracePt t="53842" x="8089900" y="3760788"/>
          <p14:tracePt t="53859" x="8078788" y="3756025"/>
          <p14:tracePt t="53875" x="8069263" y="3751263"/>
          <p14:tracePt t="53892" x="8058150" y="3744913"/>
          <p14:tracePt t="53909" x="8035925" y="3733800"/>
          <p14:tracePt t="53927" x="8004175" y="3733800"/>
          <p14:tracePt t="53943" x="7981950" y="3724275"/>
          <p14:tracePt t="53959" x="7954963" y="3724275"/>
          <p14:tracePt t="53976" x="7943850" y="3724275"/>
          <p14:tracePt t="53992" x="7912100" y="3713163"/>
          <p14:tracePt t="54009" x="7889875" y="3706813"/>
          <p14:tracePt t="54025" x="7862888" y="3697288"/>
          <p14:tracePt t="54042" x="7851775" y="3686175"/>
          <p14:tracePt t="54059" x="7815263" y="3679825"/>
          <p14:tracePt t="54075" x="7804150" y="3668713"/>
          <p14:tracePt t="54109" x="7797800" y="3668713"/>
          <p14:tracePt t="54125" x="7781925" y="3663950"/>
          <p14:tracePt t="54143" x="7777163" y="3659188"/>
          <p14:tracePt t="54159" x="7770813" y="3652838"/>
          <p14:tracePt t="54183" x="7766050" y="3652838"/>
          <p14:tracePt t="54192" x="7761288" y="3652838"/>
          <p14:tracePt t="54209" x="7750175" y="3652838"/>
          <p14:tracePt t="54226" x="7732713" y="3652838"/>
          <p14:tracePt t="54242" x="7716838" y="3652838"/>
          <p14:tracePt t="54259" x="7705725" y="3648075"/>
          <p14:tracePt t="54275" x="7696200" y="3648075"/>
          <p14:tracePt t="54292" x="7689850" y="3648075"/>
          <p14:tracePt t="54309" x="7678738" y="3636963"/>
          <p14:tracePt t="54342" x="7669213" y="3636963"/>
          <p14:tracePt t="54359" x="7662863" y="3636963"/>
          <p14:tracePt t="54375" x="7651750" y="3636963"/>
          <p14:tracePt t="54392" x="7646988" y="3636963"/>
          <p14:tracePt t="54409" x="7642225" y="3636963"/>
          <p14:tracePt t="54426" x="7635875" y="3636963"/>
          <p14:tracePt t="54443" x="7631113" y="3636963"/>
          <p14:tracePt t="54459" x="7620000" y="3636963"/>
          <p14:tracePt t="54475" x="7615238" y="3636963"/>
          <p14:tracePt t="54492" x="7604125" y="3636963"/>
          <p14:tracePt t="54509" x="7588250" y="3636963"/>
          <p14:tracePt t="54525" x="7570788" y="3636963"/>
          <p14:tracePt t="54542" x="7561263" y="3636963"/>
          <p14:tracePt t="54559" x="7554913" y="3636963"/>
          <p14:tracePt t="54575" x="7539038" y="3636963"/>
          <p14:tracePt t="54592" x="7534275" y="3636963"/>
          <p14:tracePt t="54608" x="7516813" y="3636963"/>
          <p14:tracePt t="54625" x="7489825" y="3636963"/>
          <p14:tracePt t="54642" x="7478713" y="3636963"/>
          <p14:tracePt t="54659" x="7473950" y="3636963"/>
          <p14:tracePt t="54677" x="7458075" y="3636963"/>
          <p14:tracePt t="54692" x="7446963" y="3636963"/>
          <p14:tracePt t="54709" x="7442200" y="3636963"/>
          <p14:tracePt t="54725" x="7435850" y="3636963"/>
          <p14:tracePt t="54742" x="7431088" y="3636963"/>
          <p14:tracePt t="54759" x="7419975" y="3636963"/>
          <p14:tracePt t="54790" x="7415213" y="3636963"/>
          <p14:tracePt t="54864" x="7408863" y="3636963"/>
          <p14:tracePt t="54883" x="7397750" y="3641725"/>
          <p14:tracePt t="54919" x="7392988" y="3648075"/>
          <p14:tracePt t="55242" x="7381875" y="3652838"/>
          <p14:tracePt t="55245" x="7377113" y="3659188"/>
          <p14:tracePt t="55259" x="7377113" y="3663950"/>
          <p14:tracePt t="55275" x="7366000" y="3679825"/>
          <p14:tracePt t="55292" x="7354888" y="3686175"/>
          <p14:tracePt t="55325" x="7339013" y="3697288"/>
          <p14:tracePt t="55468" x="7334250" y="3702050"/>
          <p14:tracePt t="55478" x="7334250" y="3706813"/>
          <p14:tracePt t="55484" x="7327900" y="3706813"/>
          <p14:tracePt t="55492" x="7323138" y="3706813"/>
          <p14:tracePt t="55509" x="7280275" y="3729038"/>
          <p14:tracePt t="55526" x="7219950" y="3751263"/>
          <p14:tracePt t="55542" x="7181850" y="3767138"/>
          <p14:tracePt t="55559" x="7154863" y="3778250"/>
          <p14:tracePt t="55575" x="7116763" y="3798888"/>
          <p14:tracePt t="55592" x="7100888" y="3805238"/>
          <p14:tracePt t="55609" x="7096125" y="3805238"/>
          <p14:tracePt t="55625" x="7073900" y="3814763"/>
          <p14:tracePt t="55642" x="7042150" y="3825875"/>
          <p14:tracePt t="55658" x="7008813" y="3836988"/>
          <p14:tracePt t="55676" x="6981825" y="3848100"/>
          <p14:tracePt t="55692" x="6965950" y="3859213"/>
          <p14:tracePt t="55709" x="6934200" y="3879850"/>
          <p14:tracePt t="55726" x="6923088" y="3886200"/>
          <p14:tracePt t="55742" x="6916738" y="3886200"/>
          <p14:tracePt t="55759" x="6911975" y="3886200"/>
          <p14:tracePt t="55818" x="6907213" y="3886200"/>
          <p14:tracePt t="55822" x="6900863" y="3886200"/>
          <p14:tracePt t="55852" x="6896100" y="3886200"/>
          <p14:tracePt t="55863" x="6884988" y="3890963"/>
          <p14:tracePt t="55892" x="6880225" y="3890963"/>
          <p14:tracePt t="56003" x="6862763" y="3890963"/>
          <p14:tracePt t="56034" x="6858000" y="3890963"/>
          <p14:tracePt t="56165" x="6853238" y="3890963"/>
          <p14:tracePt t="56184" x="6846888" y="3890963"/>
          <p14:tracePt t="56195" x="6842125" y="3890963"/>
          <p14:tracePt t="56200" x="6835775" y="3895725"/>
          <p14:tracePt t="56210" x="6831013" y="3895725"/>
          <p14:tracePt t="56226" x="6819900" y="3902075"/>
          <p14:tracePt t="56242" x="6815138" y="3902075"/>
          <p14:tracePt t="56263" x="6808788" y="3902075"/>
          <p14:tracePt t="56387" x="6804025" y="3902075"/>
          <p14:tracePt t="56398" x="6799263" y="3902075"/>
          <p14:tracePt t="56414" x="6781800" y="3902075"/>
          <p14:tracePt t="56427" x="6777038" y="3902075"/>
          <p14:tracePt t="56442" x="6765925" y="3902075"/>
          <p14:tracePt t="56476" x="6754813" y="3902075"/>
          <p14:tracePt t="56492" x="6734175" y="3902075"/>
          <p14:tracePt t="56509" x="6696075" y="3895725"/>
          <p14:tracePt t="56526" x="6662738" y="3886200"/>
          <p14:tracePt t="56542" x="6626225" y="3875088"/>
          <p14:tracePt t="56560" x="6615113" y="3875088"/>
          <p14:tracePt t="56592" x="6599238" y="3875088"/>
          <p14:tracePt t="56609" x="6592888" y="3875088"/>
          <p14:tracePt t="56625" x="6577013" y="3875088"/>
          <p14:tracePt t="56659" x="6572250" y="3875088"/>
          <p14:tracePt t="56677" x="6554788" y="3875088"/>
          <p14:tracePt t="56693" x="6534150" y="3863975"/>
          <p14:tracePt t="56698" x="6527800" y="3863975"/>
          <p14:tracePt t="56709" x="6507163" y="3859213"/>
          <p14:tracePt t="56726" x="6480175" y="3859213"/>
          <p14:tracePt t="56742" x="6453188" y="3848100"/>
          <p14:tracePt t="56911" x="6446838" y="3836988"/>
          <p14:tracePt t="56920" x="6446838" y="3825875"/>
          <p14:tracePt t="56926" x="6446838" y="3814763"/>
          <p14:tracePt t="56942" x="6446838" y="3787775"/>
          <p14:tracePt t="56959" x="6446838" y="3717925"/>
          <p14:tracePt t="56976" x="6469063" y="3659188"/>
          <p14:tracePt t="56992" x="6496050" y="3587750"/>
          <p14:tracePt t="57009" x="6511925" y="3540125"/>
          <p14:tracePt t="57025" x="6527800" y="3497263"/>
          <p14:tracePt t="57042" x="6538913" y="3387725"/>
          <p14:tracePt t="57059" x="6538913" y="3275013"/>
          <p14:tracePt t="57075" x="6538913" y="3189288"/>
          <p14:tracePt t="57092" x="6538913" y="3124200"/>
          <p14:tracePt t="57109" x="6538913" y="3074988"/>
          <p14:tracePt t="57126" x="6545263" y="2998788"/>
          <p14:tracePt t="57142" x="6545263" y="2935288"/>
          <p14:tracePt t="57159" x="6545263" y="2890838"/>
          <p14:tracePt t="57177" x="6545263" y="2832100"/>
          <p14:tracePt t="57193" x="6545263" y="2782888"/>
          <p14:tracePt t="57209" x="6545263" y="2751138"/>
          <p14:tracePt t="57226" x="6545263" y="2728913"/>
          <p14:tracePt t="57242" x="6545263" y="2690813"/>
          <p14:tracePt t="57259" x="6545263" y="2674938"/>
          <p14:tracePt t="57275" x="6545263" y="2643188"/>
          <p14:tracePt t="57292" x="6545263" y="2625725"/>
          <p14:tracePt t="57309" x="6545263" y="2620963"/>
          <p14:tracePt t="57325" x="6545263" y="2609850"/>
          <p14:tracePt t="57485" x="6545263" y="2605088"/>
          <p14:tracePt t="57507" x="6550025" y="2605088"/>
          <p14:tracePt t="57526" x="6554788" y="2605088"/>
          <p14:tracePt t="57542" x="6561138" y="2605088"/>
          <p14:tracePt t="57606" x="6565900" y="2605088"/>
          <p14:tracePt t="57618" x="6572250" y="2605088"/>
          <p14:tracePt t="57625" x="6581775" y="2605088"/>
          <p14:tracePt t="57643" x="6588125" y="2605088"/>
          <p14:tracePt t="57659" x="6599238" y="2605088"/>
          <p14:tracePt t="57678" x="6630988" y="2605088"/>
          <p14:tracePt t="57692" x="6657975" y="2605088"/>
          <p14:tracePt t="57709" x="6669088" y="2609850"/>
          <p14:tracePt t="57725" x="6673850" y="2609850"/>
          <p14:tracePt t="57742" x="6684963" y="2609850"/>
          <p14:tracePt t="57760" x="6723063" y="2609850"/>
          <p14:tracePt t="57776" x="6738938" y="2609850"/>
          <p14:tracePt t="57792" x="6750050" y="2609850"/>
          <p14:tracePt t="57829" x="6754813" y="2609850"/>
          <p14:tracePt t="57880" x="6761163" y="2609850"/>
          <p14:tracePt t="57885" x="6765925" y="2609850"/>
          <p14:tracePt t="57895" x="6772275" y="2620963"/>
          <p14:tracePt t="57909" x="6772275" y="2663825"/>
          <p14:tracePt t="57926" x="6772275" y="2690813"/>
          <p14:tracePt t="57943" x="6772275" y="2735263"/>
          <p14:tracePt t="57960" x="6772275" y="2767013"/>
          <p14:tracePt t="57976" x="6772275" y="2789238"/>
          <p14:tracePt t="57992" x="6761163" y="2825750"/>
          <p14:tracePt t="58009" x="6745288" y="2843213"/>
          <p14:tracePt t="58025" x="6727825" y="2870200"/>
          <p14:tracePt t="58042" x="6723063" y="2874963"/>
          <p14:tracePt t="58059" x="6716713" y="2874963"/>
          <p14:tracePt t="58076" x="6700838" y="2879725"/>
          <p14:tracePt t="58092" x="6696075" y="2879725"/>
          <p14:tracePt t="58109" x="6689725" y="2879725"/>
          <p14:tracePt t="58142" x="6684963" y="2879725"/>
          <p14:tracePt t="58153" x="6669088" y="2870200"/>
          <p14:tracePt t="58164" x="6662738" y="2852738"/>
          <p14:tracePt t="58176" x="6653213" y="2836863"/>
          <p14:tracePt t="58193" x="6630988" y="2805113"/>
          <p14:tracePt t="58209" x="6626225" y="2794000"/>
          <p14:tracePt t="58228" x="6615113" y="2789238"/>
          <p14:tracePt t="58253" x="6615113" y="2782888"/>
          <p14:tracePt t="58273" x="6608763" y="2771775"/>
          <p14:tracePt t="58288" x="6608763" y="2767013"/>
          <p14:tracePt t="58298" x="6604000" y="2762250"/>
          <p14:tracePt t="58318" x="6604000" y="2755900"/>
          <p14:tracePt t="58328" x="6604000" y="2751138"/>
          <p14:tracePt t="58342" x="6604000" y="2740025"/>
          <p14:tracePt t="58359" x="6604000" y="2724150"/>
          <p14:tracePt t="58375" x="6604000" y="2713038"/>
          <p14:tracePt t="58392" x="6604000" y="2708275"/>
          <p14:tracePt t="58418" x="6599238" y="2708275"/>
          <p14:tracePt t="58432" x="6572250" y="2708275"/>
          <p14:tracePt t="58442" x="6550025" y="2708275"/>
          <p14:tracePt t="58459" x="6496050" y="2713038"/>
          <p14:tracePt t="58476" x="6469063" y="2740025"/>
          <p14:tracePt t="58492" x="6462713" y="2744788"/>
          <p14:tracePt t="58597" x="6462713" y="2740025"/>
          <p14:tracePt t="58608" x="6462713" y="2724150"/>
          <p14:tracePt t="58625" x="6473825" y="2713038"/>
          <p14:tracePt t="58642" x="6511925" y="2674938"/>
          <p14:tracePt t="58659" x="6550025" y="2625725"/>
          <p14:tracePt t="58677" x="6599238" y="2593975"/>
          <p14:tracePt t="58692" x="6619875" y="2589213"/>
          <p14:tracePt t="58709" x="6642100" y="2566988"/>
          <p14:tracePt t="58726" x="6669088" y="2540000"/>
          <p14:tracePt t="58742" x="6684963" y="2517775"/>
          <p14:tracePt t="58759" x="6716713" y="2497138"/>
          <p14:tracePt t="58775" x="6723063" y="2490788"/>
          <p14:tracePt t="58840" x="6727825" y="2490788"/>
          <p14:tracePt t="58848" x="6738938" y="2490788"/>
          <p14:tracePt t="58859" x="6745288" y="2497138"/>
          <p14:tracePt t="58876" x="6777038" y="2544763"/>
          <p14:tracePt t="58892" x="6788150" y="2571750"/>
          <p14:tracePt t="58909" x="6804025" y="2598738"/>
          <p14:tracePt t="58927" x="6831013" y="2647950"/>
          <p14:tracePt t="58942" x="6842125" y="2659063"/>
          <p14:tracePt t="58959" x="6842125" y="2663825"/>
          <p14:tracePt t="59024" x="6846888" y="2670175"/>
          <p14:tracePt t="59052" x="6853238" y="2670175"/>
          <p14:tracePt t="59060" x="6862763" y="2670175"/>
          <p14:tracePt t="59075" x="6869113" y="2670175"/>
          <p14:tracePt t="59084" x="6880225" y="2670175"/>
          <p14:tracePt t="59114" x="6896100" y="2670175"/>
          <p14:tracePt t="59123" x="6900863" y="2670175"/>
          <p14:tracePt t="59137" x="6911975" y="2670175"/>
          <p14:tracePt t="59153" x="6916738" y="2670175"/>
          <p14:tracePt t="59163" x="6923088" y="2670175"/>
          <p14:tracePt t="59178" x="6934200" y="2670175"/>
          <p14:tracePt t="59193" x="6954838" y="2659063"/>
          <p14:tracePt t="59209" x="6977063" y="2659063"/>
          <p14:tracePt t="59226" x="6999288" y="2632075"/>
          <p14:tracePt t="59242" x="7015163" y="2625725"/>
          <p14:tracePt t="59259" x="7026275" y="2616200"/>
          <p14:tracePt t="59275" x="7035800" y="2609850"/>
          <p14:tracePt t="59292" x="7046913" y="2605088"/>
          <p14:tracePt t="59309" x="7053263" y="2598738"/>
          <p14:tracePt t="59326" x="7058025" y="2598738"/>
          <p14:tracePt t="59374" x="7069138" y="2598738"/>
          <p14:tracePt t="59383" x="7073900" y="2598738"/>
          <p14:tracePt t="59395" x="7085013" y="2605088"/>
          <p14:tracePt t="59409" x="7100888" y="2625725"/>
          <p14:tracePt t="59426" x="7112000" y="2632075"/>
          <p14:tracePt t="59443" x="7161213" y="2681288"/>
          <p14:tracePt t="59459" x="7188200" y="2697163"/>
          <p14:tracePt t="59476" x="7208838" y="2724150"/>
          <p14:tracePt t="59492" x="7224713" y="2744788"/>
          <p14:tracePt t="59509" x="7235825" y="2755900"/>
          <p14:tracePt t="59525" x="7242175" y="2755900"/>
          <p14:tracePt t="59559" x="7253288" y="2755900"/>
          <p14:tracePt t="59575" x="7258050" y="2755900"/>
          <p14:tracePt t="59592" x="7262813" y="2755900"/>
          <p14:tracePt t="59609" x="7273925" y="2755900"/>
          <p14:tracePt t="59626" x="7285038" y="2755900"/>
          <p14:tracePt t="59642" x="7289800" y="2755900"/>
          <p14:tracePt t="59660" x="7316788" y="2755900"/>
          <p14:tracePt t="59676" x="7343775" y="2751138"/>
          <p14:tracePt t="59692" x="7366000" y="2724150"/>
          <p14:tracePt t="59710" x="7397750" y="2708275"/>
          <p14:tracePt t="59726" x="7404100" y="2697163"/>
          <p14:tracePt t="59742" x="7442200" y="2674938"/>
          <p14:tracePt t="59759" x="7451725" y="2670175"/>
          <p14:tracePt t="59775" x="7469188" y="2659063"/>
          <p14:tracePt t="59792" x="7500938" y="2647950"/>
          <p14:tracePt t="59809" x="7507288" y="2636838"/>
          <p14:tracePt t="59826" x="7539038" y="2620963"/>
          <p14:tracePt t="59842" x="7554913" y="2616200"/>
          <p14:tracePt t="59859" x="7570788" y="2616200"/>
          <p14:tracePt t="59875" x="7588250" y="2616200"/>
          <p14:tracePt t="59892" x="7608888" y="2616200"/>
          <p14:tracePt t="59909" x="7624763" y="2616200"/>
          <p14:tracePt t="59925" x="7635875" y="2616200"/>
          <p14:tracePt t="59942" x="7651750" y="2616200"/>
          <p14:tracePt t="59959" x="7669213" y="2616200"/>
          <p14:tracePt t="59976" x="7696200" y="2632075"/>
          <p14:tracePt t="59992" x="7712075" y="2652713"/>
          <p14:tracePt t="60009" x="7743825" y="2701925"/>
          <p14:tracePt t="60025" x="7777163" y="2724150"/>
          <p14:tracePt t="60042" x="7820025" y="2755900"/>
          <p14:tracePt t="60059" x="7851775" y="2778125"/>
          <p14:tracePt t="60075" x="7878763" y="2798763"/>
          <p14:tracePt t="60092" x="7885113" y="2805113"/>
          <p14:tracePt t="60109" x="7889875" y="2809875"/>
          <p14:tracePt t="60125" x="7900988" y="2809875"/>
          <p14:tracePt t="60142" x="7905750" y="2809875"/>
          <p14:tracePt t="60160" x="7916863" y="2809875"/>
          <p14:tracePt t="60176" x="7932738" y="2809875"/>
          <p14:tracePt t="60193" x="7943850" y="2809875"/>
          <p14:tracePt t="60197" x="7959725" y="2809875"/>
          <p14:tracePt t="60209" x="7966075" y="2809875"/>
          <p14:tracePt t="60226" x="8004175" y="2809875"/>
          <p14:tracePt t="60242" x="8031163" y="2798763"/>
          <p14:tracePt t="60259" x="8058150" y="2789238"/>
          <p14:tracePt t="60275" x="8078788" y="2778125"/>
          <p14:tracePt t="60292" x="8116888" y="2744788"/>
          <p14:tracePt t="60309" x="8150225" y="2735263"/>
          <p14:tracePt t="60326" x="8186738" y="2717800"/>
          <p14:tracePt t="60342" x="8213725" y="2708275"/>
          <p14:tracePt t="60359" x="8240713" y="2686050"/>
          <p14:tracePt t="60376" x="8296275" y="2663825"/>
          <p14:tracePt t="60392" x="8312150" y="2659063"/>
          <p14:tracePt t="60409" x="8328025" y="2652713"/>
          <p14:tracePt t="60426" x="8343900" y="2643188"/>
          <p14:tracePt t="60442" x="8377238" y="2636838"/>
          <p14:tracePt t="60459" x="8397875" y="2625725"/>
          <p14:tracePt t="60476" x="8408988" y="2625725"/>
          <p14:tracePt t="60492" x="8424863" y="2620963"/>
          <p14:tracePt t="60509" x="8435975" y="2620963"/>
          <p14:tracePt t="60525" x="8474075" y="2616200"/>
          <p14:tracePt t="60542" x="8501063" y="2609850"/>
          <p14:tracePt t="60559" x="8516938" y="2609850"/>
          <p14:tracePt t="60575" x="8566150" y="2609850"/>
          <p14:tracePt t="60592" x="8582025" y="2609850"/>
          <p14:tracePt t="60609" x="8604250" y="2609850"/>
          <p14:tracePt t="60625" x="8624888" y="2609850"/>
          <p14:tracePt t="60642" x="8631238" y="2609850"/>
          <p14:tracePt t="60659" x="8667750" y="2625725"/>
          <p14:tracePt t="60678" x="8689975" y="2652713"/>
          <p14:tracePt t="60692" x="8689975" y="2659063"/>
          <p14:tracePt t="60696" x="8694738" y="2670175"/>
          <p14:tracePt t="60709" x="8712200" y="2686050"/>
          <p14:tracePt t="60726" x="8716963" y="2697163"/>
          <p14:tracePt t="60742" x="8721725" y="2701925"/>
          <p14:tracePt t="60761" x="8732838" y="2701925"/>
          <p14:tracePt t="60792" x="8743950" y="2708275"/>
          <p14:tracePt t="60833" x="8748713" y="2708275"/>
          <p14:tracePt t="60874" x="8755063" y="2708275"/>
          <p14:tracePt t="60879" x="8759825" y="2708275"/>
          <p14:tracePt t="60896" x="8770938" y="2713038"/>
          <p14:tracePt t="60909" x="8777288" y="2713038"/>
          <p14:tracePt t="60926" x="8797925" y="2713038"/>
          <p14:tracePt t="60943" x="8820150" y="2713038"/>
          <p14:tracePt t="60959" x="8831263" y="2713038"/>
          <p14:tracePt t="60976" x="8847138" y="2713038"/>
          <p14:tracePt t="60992" x="8867775" y="2713038"/>
          <p14:tracePt t="61009" x="8912225" y="2701925"/>
          <p14:tracePt t="61026" x="8948738" y="2686050"/>
          <p14:tracePt t="61042" x="8966200" y="2681288"/>
          <p14:tracePt t="61059" x="9009063" y="2663825"/>
          <p14:tracePt t="61076" x="9024938" y="2659063"/>
          <p14:tracePt t="61092" x="9040813" y="2647950"/>
          <p14:tracePt t="61109" x="9063038" y="2636838"/>
          <p14:tracePt t="61125" x="9074150" y="2636838"/>
          <p14:tracePt t="61142" x="9090025" y="2632075"/>
          <p14:tracePt t="61159" x="9105900" y="2625725"/>
          <p14:tracePt t="61177" x="9117013" y="2620963"/>
          <p14:tracePt t="61192" x="9132888" y="2620963"/>
          <p14:tracePt t="61197" x="9139238" y="2620963"/>
          <p14:tracePt t="61209" x="9148763" y="2620963"/>
          <p14:tracePt t="61226" x="9166225" y="2616200"/>
          <p14:tracePt t="61242" x="9186863" y="2616200"/>
          <p14:tracePt t="61259" x="9202738" y="2609850"/>
          <p14:tracePt t="61275" x="9256713" y="2605088"/>
          <p14:tracePt t="61292" x="9294813" y="2582863"/>
          <p14:tracePt t="61309" x="9321800" y="2578100"/>
          <p14:tracePt t="61325" x="9332913" y="2578100"/>
          <p14:tracePt t="61342" x="9344025" y="2578100"/>
          <p14:tracePt t="61359" x="9355138" y="2578100"/>
          <p14:tracePt t="61375" x="9366250" y="2571750"/>
          <p14:tracePt t="61392" x="9371013" y="2571750"/>
          <p14:tracePt t="61409" x="9375775" y="2571750"/>
          <p14:tracePt t="61433" x="9382125" y="2571750"/>
          <p14:tracePt t="61443" x="9386888" y="2571750"/>
          <p14:tracePt t="61464" x="9393238" y="2571750"/>
          <p14:tracePt t="61478" x="9398000" y="2571750"/>
          <p14:tracePt t="61492" x="9402763" y="2571750"/>
          <p14:tracePt t="61540" x="9409113" y="2571750"/>
          <p14:tracePt t="61545" x="9413875" y="2571750"/>
          <p14:tracePt t="61559" x="9420225" y="2578100"/>
          <p14:tracePt t="61575" x="9429750" y="2589213"/>
          <p14:tracePt t="61592" x="9436100" y="2593975"/>
          <p14:tracePt t="61609" x="9456738" y="2609850"/>
          <p14:tracePt t="61625" x="9463088" y="2609850"/>
          <p14:tracePt t="61642" x="9478963" y="2609850"/>
          <p14:tracePt t="61659" x="9494838" y="2625725"/>
          <p14:tracePt t="61676" x="9517063" y="2632075"/>
          <p14:tracePt t="61692" x="9559925" y="2643188"/>
          <p14:tracePt t="61698" x="9566275" y="2643188"/>
          <p14:tracePt t="61710" x="9571038" y="2643188"/>
          <p14:tracePt t="61726" x="9598025" y="2647950"/>
          <p14:tracePt t="61742" x="9602788" y="2647950"/>
          <p14:tracePt t="61759" x="9613900" y="2647950"/>
          <p14:tracePt t="61776" x="9636125" y="2647950"/>
          <p14:tracePt t="61869" x="9640888" y="2647950"/>
          <p14:tracePt t="61880" x="9652000" y="2659063"/>
          <p14:tracePt t="61892" x="9656763" y="2659063"/>
          <p14:tracePt t="61903" x="9663113" y="2659063"/>
          <p14:tracePt t="61912" x="9674225" y="2659063"/>
          <p14:tracePt t="61927" x="9694863" y="2659063"/>
          <p14:tracePt t="61942" x="9721850" y="2659063"/>
          <p14:tracePt t="61959" x="9748838" y="2659063"/>
          <p14:tracePt t="61976" x="9793288" y="2659063"/>
          <p14:tracePt t="61992" x="9829800" y="2659063"/>
          <p14:tracePt t="62009" x="9856788" y="2659063"/>
          <p14:tracePt t="62025" x="9867900" y="2659063"/>
          <p14:tracePt t="62042" x="9883775" y="2659063"/>
          <p14:tracePt t="62059" x="9906000" y="2659063"/>
          <p14:tracePt t="62076" x="9921875" y="2659063"/>
          <p14:tracePt t="62092" x="9944100" y="2652713"/>
          <p14:tracePt t="62109" x="9959975" y="2652713"/>
          <p14:tracePt t="62125" x="10009188" y="2652713"/>
          <p14:tracePt t="62142" x="10063163" y="2652713"/>
          <p14:tracePt t="62159" x="10083800" y="2652713"/>
          <p14:tracePt t="62177" x="10121900" y="2652713"/>
          <p14:tracePt t="62193" x="10148888" y="2652713"/>
          <p14:tracePt t="62197" x="10191750" y="2652713"/>
          <p14:tracePt t="62210" x="10256838" y="2652713"/>
          <p14:tracePt t="62226" x="10310813" y="2652713"/>
          <p14:tracePt t="62242" x="10371138" y="2652713"/>
          <p14:tracePt t="62259" x="10483850" y="2652713"/>
          <p14:tracePt t="62275" x="10517188" y="2652713"/>
          <p14:tracePt t="62292" x="10537825" y="2652713"/>
          <p14:tracePt t="62309" x="10544175" y="2652713"/>
          <p14:tracePt t="62325" x="10560050" y="2652713"/>
          <p14:tracePt t="62342" x="10571163" y="2652713"/>
          <p14:tracePt t="62359" x="10587038" y="2652713"/>
          <p14:tracePt t="62376" x="10609263" y="2652713"/>
          <p14:tracePt t="62392" x="10636250" y="2652713"/>
          <p14:tracePt t="62409" x="10679113" y="2652713"/>
          <p14:tracePt t="62426" x="10726738" y="2652713"/>
          <p14:tracePt t="62442" x="10753725" y="2652713"/>
          <p14:tracePt t="62459" x="10771188" y="2652713"/>
          <p14:tracePt t="62476" x="10780713" y="2652713"/>
          <p14:tracePt t="62492" x="10787063" y="2652713"/>
          <p14:tracePt t="62509" x="10798175" y="2652713"/>
          <p14:tracePt t="62526" x="10814050" y="2652713"/>
          <p14:tracePt t="62542" x="10825163" y="2652713"/>
          <p14:tracePt t="62559" x="10836275" y="2652713"/>
          <p14:tracePt t="62576" x="10856913" y="2643188"/>
          <p14:tracePt t="62592" x="10868025" y="2643188"/>
          <p14:tracePt t="62609" x="10883900" y="2643188"/>
          <p14:tracePt t="62625" x="10890250" y="2636838"/>
          <p14:tracePt t="62642" x="10899775" y="2636838"/>
          <p14:tracePt t="62659" x="10906125" y="2636838"/>
          <p14:tracePt t="62677" x="10910888" y="2636838"/>
          <p14:tracePt t="62692" x="10937875" y="2636838"/>
          <p14:tracePt t="62709" x="10948988" y="2636838"/>
          <p14:tracePt t="62726" x="10980738" y="2636838"/>
          <p14:tracePt t="62742" x="11018838" y="2636838"/>
          <p14:tracePt t="62759" x="11063288" y="2636838"/>
          <p14:tracePt t="62776" x="11099800" y="2636838"/>
          <p14:tracePt t="62792" x="11117263" y="2636838"/>
          <p14:tracePt t="62809" x="11144250" y="2636838"/>
          <p14:tracePt t="62826" x="11160125" y="2636838"/>
          <p14:tracePt t="62842" x="11164888" y="2636838"/>
          <p14:tracePt t="62875" x="11171238" y="2636838"/>
          <p14:tracePt t="62937" x="11176000" y="2636838"/>
          <p14:tracePt t="63058" x="11180763" y="2636838"/>
          <p14:tracePt t="63077" x="11187113" y="2636838"/>
          <p14:tracePt t="65282" x="11191875" y="2636838"/>
          <p14:tracePt t="66518" x="11191875" y="2643188"/>
          <p14:tracePt t="66528" x="11187113" y="2652713"/>
          <p14:tracePt t="66538" x="11180763" y="2659063"/>
          <p14:tracePt t="66548" x="11171238" y="2674938"/>
          <p14:tracePt t="66564" x="11164888" y="2681288"/>
          <p14:tracePt t="66575" x="11149013" y="2690813"/>
          <p14:tracePt t="66593" x="11144250" y="2690813"/>
          <p14:tracePt t="66617" x="11133138" y="2690813"/>
          <p14:tracePt t="66642" x="11090275" y="2697163"/>
          <p14:tracePt t="66677" x="11034713" y="2708275"/>
          <p14:tracePt t="66709" x="10987088" y="2708275"/>
          <p14:tracePt t="66715" x="10975975" y="2708275"/>
          <p14:tracePt t="66725" x="10971213" y="2708275"/>
          <p14:tracePt t="66742" x="10953750" y="2708275"/>
          <p14:tracePt t="66760" x="10944225" y="2708275"/>
          <p14:tracePt t="66775" x="10926763" y="2708275"/>
          <p14:tracePt t="66792" x="10917238" y="2708275"/>
          <p14:tracePt t="66809" x="10899775" y="2697163"/>
          <p14:tracePt t="66826" x="10895013" y="2697163"/>
          <p14:tracePt t="66842" x="10890250" y="2690813"/>
          <p14:tracePt t="66859" x="10868025" y="2674938"/>
          <p14:tracePt t="66876" x="10856913" y="2670175"/>
          <p14:tracePt t="66892" x="10852150" y="2670175"/>
          <p14:tracePt t="66909" x="10825163" y="2670175"/>
          <p14:tracePt t="66926" x="10787063" y="2670175"/>
          <p14:tracePt t="66942" x="10764838" y="2670175"/>
          <p14:tracePt t="66959" x="10744200" y="2670175"/>
          <p14:tracePt t="66976" x="10710863" y="2681288"/>
          <p14:tracePt t="66993" x="10672763" y="2697163"/>
          <p14:tracePt t="67009" x="10652125" y="2701925"/>
          <p14:tracePt t="67025" x="10629900" y="2717800"/>
          <p14:tracePt t="67042" x="10625138" y="2717800"/>
          <p14:tracePt t="67059" x="10609263" y="2717800"/>
          <p14:tracePt t="67076" x="10591800" y="2724150"/>
          <p14:tracePt t="67092" x="10564813" y="2724150"/>
          <p14:tracePt t="67109" x="10548938" y="2724150"/>
          <p14:tracePt t="67126" x="10526713" y="2724150"/>
          <p14:tracePt t="67142" x="10506075" y="2724150"/>
          <p14:tracePt t="67160" x="10467975" y="2724150"/>
          <p14:tracePt t="67176" x="10414000" y="2708275"/>
          <p14:tracePt t="67192" x="10382250" y="2686050"/>
          <p14:tracePt t="67209" x="10344150" y="2652713"/>
          <p14:tracePt t="67226" x="10301288" y="2643188"/>
          <p14:tracePt t="67242" x="10272713" y="2620963"/>
          <p14:tracePt t="67260" x="10263188" y="2620963"/>
          <p14:tracePt t="67276" x="10256838" y="2620963"/>
          <p14:tracePt t="67292" x="10245725" y="2616200"/>
          <p14:tracePt t="67310" x="10229850" y="2616200"/>
          <p14:tracePt t="67326" x="10218738" y="2616200"/>
          <p14:tracePt t="67342" x="10202863" y="2616200"/>
          <p14:tracePt t="67359" x="10186988" y="2616200"/>
          <p14:tracePt t="67376" x="10160000" y="2625725"/>
          <p14:tracePt t="67392" x="10128250" y="2636838"/>
          <p14:tracePt t="67409" x="10094913" y="2647950"/>
          <p14:tracePt t="67426" x="10056813" y="2652713"/>
          <p14:tracePt t="67443" x="10013950" y="2670175"/>
          <p14:tracePt t="67459" x="9986963" y="2670175"/>
          <p14:tracePt t="67476" x="9971088" y="2670175"/>
          <p14:tracePt t="67492" x="9944100" y="2670175"/>
          <p14:tracePt t="67509" x="9910763" y="2670175"/>
          <p14:tracePt t="67526" x="9883775" y="2670175"/>
          <p14:tracePt t="67542" x="9852025" y="2663825"/>
          <p14:tracePt t="67559" x="9836150" y="2659063"/>
          <p14:tracePt t="67575" x="9813925" y="2643188"/>
          <p14:tracePt t="67592" x="9764713" y="2620963"/>
          <p14:tracePt t="67609" x="9728200" y="2598738"/>
          <p14:tracePt t="67626" x="9701213" y="2589213"/>
          <p14:tracePt t="67642" x="9667875" y="2578100"/>
          <p14:tracePt t="67659" x="9647238" y="2566988"/>
          <p14:tracePt t="67677" x="9640888" y="2566988"/>
          <p14:tracePt t="67692" x="9629775" y="2566988"/>
          <p14:tracePt t="67713" x="9620250" y="2566988"/>
          <p14:tracePt t="67726" x="9609138" y="2566988"/>
          <p14:tracePt t="67742" x="9582150" y="2571750"/>
          <p14:tracePt t="67761" x="9566275" y="2578100"/>
          <p14:tracePt t="67776" x="9555163" y="2589213"/>
          <p14:tracePt t="67792" x="9532938" y="2616200"/>
          <p14:tracePt t="67809" x="9463088" y="2681288"/>
          <p14:tracePt t="67825" x="9402763" y="2724150"/>
          <p14:tracePt t="67842" x="9344025" y="2755900"/>
          <p14:tracePt t="67859" x="9294813" y="2771775"/>
          <p14:tracePt t="67876" x="9193213" y="2789238"/>
          <p14:tracePt t="67892" x="8993188" y="2825750"/>
          <p14:tracePt t="67909" x="8890000" y="2843213"/>
          <p14:tracePt t="67926" x="8820150" y="2843213"/>
          <p14:tracePt t="67942" x="8701088" y="2843213"/>
          <p14:tracePt t="67959" x="8624888" y="2836863"/>
          <p14:tracePt t="67976" x="8532813" y="2825750"/>
          <p14:tracePt t="67992" x="8447088" y="2809875"/>
          <p14:tracePt t="68009" x="8343900" y="2782888"/>
          <p14:tracePt t="68026" x="8208963" y="2735263"/>
          <p14:tracePt t="68043" x="8112125" y="2701925"/>
          <p14:tracePt t="68059" x="7997825" y="2652713"/>
          <p14:tracePt t="68076" x="7923213" y="2636838"/>
          <p14:tracePt t="68092" x="7851775" y="2616200"/>
          <p14:tracePt t="68109" x="7750175" y="2582863"/>
          <p14:tracePt t="68126" x="7662863" y="2578100"/>
          <p14:tracePt t="68142" x="7615238" y="2578100"/>
          <p14:tracePt t="68160" x="7512050" y="2578100"/>
          <p14:tracePt t="68177" x="7424738" y="2578100"/>
          <p14:tracePt t="68193" x="7377113" y="2578100"/>
          <p14:tracePt t="68209" x="7316788" y="2578100"/>
          <p14:tracePt t="68226" x="7246938" y="2578100"/>
          <p14:tracePt t="68243" x="7208838" y="2578100"/>
          <p14:tracePt t="68259" x="7181850" y="2578100"/>
          <p14:tracePt t="68276" x="7154863" y="2578100"/>
          <p14:tracePt t="68375" x="7150100" y="2578100"/>
          <p14:tracePt t="68944" x="7143750" y="2578100"/>
          <p14:tracePt t="69060" x="7138988" y="2571750"/>
          <p14:tracePt t="69066" x="7134225" y="2571750"/>
          <p14:tracePt t="69076" x="7116763" y="2571750"/>
          <p14:tracePt t="69092" x="7100888" y="2566988"/>
          <p14:tracePt t="69109" x="7069138" y="2562225"/>
          <p14:tracePt t="69126" x="7046913" y="2562225"/>
          <p14:tracePt t="69142" x="7042150" y="2562225"/>
          <p14:tracePt t="69219" x="7035800" y="2562225"/>
          <p14:tracePt t="69232" x="7031038" y="2562225"/>
          <p14:tracePt t="69320" x="7026275" y="2562225"/>
          <p14:tracePt t="69597" x="7019925" y="2562225"/>
          <p14:tracePt t="69625" x="7015163" y="2566988"/>
          <p14:tracePt t="69641" x="7015163" y="2571750"/>
          <p14:tracePt t="69652" x="7015163" y="2578100"/>
          <p14:tracePt t="69666" x="7015163" y="2582863"/>
          <p14:tracePt t="69678" x="7008813" y="2589213"/>
          <p14:tracePt t="69709" x="7008813" y="2593975"/>
          <p14:tracePt t="69954" x="7008813" y="2605088"/>
          <p14:tracePt t="69964" x="7004050" y="2609850"/>
          <p14:tracePt t="69974" x="6999288" y="2616200"/>
          <p14:tracePt t="69994" x="6981825" y="2632075"/>
          <p14:tracePt t="70009" x="6977063" y="2636838"/>
          <p14:tracePt t="70045" x="6977063" y="2643188"/>
          <p14:tracePt t="70071" x="6977063" y="2647950"/>
          <p14:tracePt t="70081" x="6970713" y="2652713"/>
          <p14:tracePt t="70094" x="6970713" y="2659063"/>
          <p14:tracePt t="70382" x="6970713" y="2663825"/>
          <p14:tracePt t="70691" x="6981825" y="2663825"/>
          <p14:tracePt t="70717" x="6988175" y="2659063"/>
          <p14:tracePt t="70731" x="6992938" y="2652713"/>
          <p14:tracePt t="70750" x="6999288" y="2647950"/>
          <p14:tracePt t="70888" x="7004050" y="2643188"/>
          <p14:tracePt t="71406" x="7008813" y="2636838"/>
          <p14:tracePt t="71503" x="7019925" y="2632075"/>
          <p14:tracePt t="71729" x="7026275" y="2625725"/>
          <p14:tracePt t="71749" x="7026275" y="2620963"/>
          <p14:tracePt t="71846" x="7031038" y="2616200"/>
          <p14:tracePt t="71859" x="7035800" y="2609850"/>
          <p14:tracePt t="71870" x="7042150" y="2605088"/>
          <p14:tracePt t="71886" x="7046913" y="2589213"/>
          <p14:tracePt t="71909" x="7062788" y="2566988"/>
          <p14:tracePt t="71943" x="7069138" y="2535238"/>
          <p14:tracePt t="71976" x="7069138" y="2524125"/>
          <p14:tracePt t="72068" x="7080250" y="2513013"/>
          <p14:tracePt t="72083" x="7085013" y="2508250"/>
          <p14:tracePt t="72092" x="7089775" y="2508250"/>
          <p14:tracePt t="72108" x="7100888" y="2497138"/>
          <p14:tracePt t="72129" x="7107238" y="2497138"/>
          <p14:tracePt t="72137" x="7112000" y="2490788"/>
          <p14:tracePt t="72167" x="7116763" y="2490788"/>
          <p14:tracePt t="72177" x="7123113" y="2490788"/>
          <p14:tracePt t="72197" x="7127875" y="2490788"/>
          <p14:tracePt t="72209" x="7134225" y="2490788"/>
          <p14:tracePt t="72255" x="7143750" y="2490788"/>
          <p14:tracePt t="72268" x="7150100" y="2490788"/>
          <p14:tracePt t="72275" x="7154863" y="2490788"/>
          <p14:tracePt t="72288" x="7165975" y="2490788"/>
          <p14:tracePt t="72300" x="7170738" y="2490788"/>
          <p14:tracePt t="72315" x="7188200" y="2486025"/>
          <p14:tracePt t="72325" x="7197725" y="2486025"/>
          <p14:tracePt t="72342" x="7208838" y="2481263"/>
          <p14:tracePt t="72376" x="7215188" y="2481263"/>
          <p14:tracePt t="72395" x="7219950" y="2481263"/>
          <p14:tracePt t="72417" x="7231063" y="2481263"/>
          <p14:tracePt t="72437" x="7235825" y="2481263"/>
          <p14:tracePt t="72442" x="7242175" y="2481263"/>
          <p14:tracePt t="72459" x="7269163" y="2486025"/>
          <p14:tracePt t="72476" x="7289800" y="2508250"/>
          <p14:tracePt t="72492" x="7334250" y="2535238"/>
          <p14:tracePt t="72509" x="7361238" y="2562225"/>
          <p14:tracePt t="72526" x="7388225" y="2578100"/>
          <p14:tracePt t="72542" x="7408863" y="2605088"/>
          <p14:tracePt t="72559" x="7431088" y="2620963"/>
          <p14:tracePt t="72593" x="7435850" y="2625725"/>
          <p14:tracePt t="72729" x="7442200" y="2625725"/>
          <p14:tracePt t="72732" x="7446963" y="2625725"/>
          <p14:tracePt t="72747" x="7458075" y="2620963"/>
          <p14:tracePt t="72759" x="7462838" y="2609850"/>
          <p14:tracePt t="72776" x="7478713" y="2593975"/>
          <p14:tracePt t="72793" x="7485063" y="2571750"/>
          <p14:tracePt t="72809" x="7485063" y="2555875"/>
          <p14:tracePt t="72826" x="7496175" y="2535238"/>
          <p14:tracePt t="72842" x="7500938" y="2508250"/>
          <p14:tracePt t="72859" x="7512050" y="2501900"/>
          <p14:tracePt t="72892" x="7512050" y="2486025"/>
          <p14:tracePt t="72909" x="7512050" y="2463800"/>
          <p14:tracePt t="72928" x="7516813" y="2447925"/>
          <p14:tracePt t="72942" x="7523163" y="2436813"/>
          <p14:tracePt t="72959" x="7534275" y="2405063"/>
          <p14:tracePt t="72976" x="7534275" y="2398713"/>
          <p14:tracePt t="72992" x="7550150" y="2362200"/>
          <p14:tracePt t="73010" x="7561263" y="2317750"/>
          <p14:tracePt t="73026" x="7570788" y="2308225"/>
          <p14:tracePt t="73042" x="7577138" y="2290763"/>
          <p14:tracePt t="73059" x="7588250" y="2270125"/>
          <p14:tracePt t="73076" x="7604125" y="2247900"/>
          <p14:tracePt t="73093" x="7608888" y="2243138"/>
          <p14:tracePt t="73109" x="7624763" y="2232025"/>
          <p14:tracePt t="73126" x="7651750" y="2220913"/>
          <p14:tracePt t="73142" x="7685088" y="2216150"/>
          <p14:tracePt t="73160" x="7766050" y="2209800"/>
          <p14:tracePt t="73176" x="7847013" y="2209800"/>
          <p14:tracePt t="73194" x="7905750" y="2232025"/>
          <p14:tracePt t="73209" x="7954963" y="2243138"/>
          <p14:tracePt t="73226" x="8008938" y="2274888"/>
          <p14:tracePt t="73243" x="8069263" y="2317750"/>
          <p14:tracePt t="73260" x="8112125" y="2355850"/>
          <p14:tracePt t="73276" x="8128000" y="2371725"/>
          <p14:tracePt t="73292" x="8154988" y="2393950"/>
          <p14:tracePt t="73310" x="8166100" y="2443163"/>
          <p14:tracePt t="73326" x="8181975" y="2463800"/>
          <p14:tracePt t="73342" x="8186738" y="2481263"/>
          <p14:tracePt t="73359" x="8197850" y="2501900"/>
          <p14:tracePt t="73376" x="8208963" y="2544763"/>
          <p14:tracePt t="73392" x="8213725" y="2555875"/>
          <p14:tracePt t="73409" x="8213725" y="2571750"/>
          <p14:tracePt t="73427" x="8213725" y="2598738"/>
          <p14:tracePt t="73443" x="8213725" y="2609850"/>
          <p14:tracePt t="73460" x="8213725" y="2616200"/>
          <p14:tracePt t="73476" x="8213725" y="2625725"/>
          <p14:tracePt t="73492" x="8213725" y="2643188"/>
          <p14:tracePt t="73530" x="8213725" y="2647950"/>
          <p14:tracePt t="73733" x="8213725" y="2652713"/>
          <p14:tracePt t="73763" x="8208963" y="2652713"/>
          <p14:tracePt t="73776" x="8197850" y="2636838"/>
          <p14:tracePt t="73788" x="8193088" y="2625725"/>
          <p14:tracePt t="73806" x="8193088" y="2616200"/>
          <p14:tracePt t="73826" x="8181975" y="2593975"/>
          <p14:tracePt t="73859" x="8181975" y="2582863"/>
          <p14:tracePt t="73909" x="8177213" y="2571750"/>
          <p14:tracePt t="73927" x="8177213" y="2566988"/>
          <p14:tracePt t="73959" x="8177213" y="2562225"/>
          <p14:tracePt t="86599" x="8166100" y="2562225"/>
          <p14:tracePt t="86615" x="7100888" y="2647950"/>
          <p14:tracePt t="86623" x="7031038" y="2663825"/>
          <p14:tracePt t="86628" x="7026275" y="2670175"/>
          <p14:tracePt t="86643" x="6981825" y="2697163"/>
          <p14:tracePt t="86660" x="6943725" y="2713038"/>
          <p14:tracePt t="86677" x="6911975" y="2724150"/>
          <p14:tracePt t="86710" x="6788150" y="2771775"/>
          <p14:tracePt t="86743" x="6684963" y="2809875"/>
          <p14:tracePt t="86776" x="6642100" y="2832100"/>
          <p14:tracePt t="86793" x="6565900" y="2843213"/>
          <p14:tracePt t="86809" x="6534150" y="2843213"/>
          <p14:tracePt t="86826" x="6518275" y="2843213"/>
          <p14:tracePt t="86874" x="6507163" y="2843213"/>
          <p14:tracePt t="86879" x="6507163" y="2832100"/>
          <p14:tracePt t="86893" x="6523038" y="2809875"/>
          <p14:tracePt t="86910" x="6534150" y="2778125"/>
          <p14:tracePt t="86926" x="6577013" y="2713038"/>
          <p14:tracePt t="86943" x="6592888" y="2701925"/>
          <p14:tracePt t="86960" x="6619875" y="2697163"/>
          <p14:tracePt t="86976" x="6630988" y="2690813"/>
          <p14:tracePt t="86993" x="6646863" y="2690813"/>
          <p14:tracePt t="87010" x="6662738" y="2686050"/>
          <p14:tracePt t="87026" x="6711950" y="2686050"/>
          <p14:tracePt t="87043" x="6772275" y="2686050"/>
          <p14:tracePt t="87060" x="6884988" y="2681288"/>
          <p14:tracePt t="87076" x="6950075" y="2659063"/>
          <p14:tracePt t="87093" x="6992938" y="2659063"/>
          <p14:tracePt t="87109" x="7035800" y="2659063"/>
          <p14:tracePt t="87126" x="7073900" y="2659063"/>
          <p14:tracePt t="87143" x="7107238" y="2652713"/>
          <p14:tracePt t="87161" x="7116763" y="2647950"/>
          <p14:tracePt t="87234" x="7134225" y="2647950"/>
          <p14:tracePt t="87245" x="7138988" y="2643188"/>
          <p14:tracePt t="87255" x="7150100" y="2643188"/>
          <p14:tracePt t="87259" x="7154863" y="2643188"/>
          <p14:tracePt t="87276" x="7177088" y="2636838"/>
          <p14:tracePt t="87293" x="7192963" y="2632075"/>
          <p14:tracePt t="87310" x="7197725" y="2625725"/>
          <p14:tracePt t="87326" x="7215188" y="2616200"/>
          <p14:tracePt t="87343" x="7231063" y="2605088"/>
          <p14:tracePt t="87359" x="7246938" y="2598738"/>
          <p14:tracePt t="87376" x="7246938" y="2593975"/>
          <p14:tracePt t="87597" x="7242175" y="2593975"/>
          <p14:tracePt t="87838" x="7224713" y="2589213"/>
          <p14:tracePt t="87855" x="7215188" y="2589213"/>
          <p14:tracePt t="87858" x="7208838" y="2589213"/>
          <p14:tracePt t="87866" x="7197725" y="2589213"/>
          <p14:tracePt t="87893" x="7116763" y="2578100"/>
          <p14:tracePt t="87926" x="6965950" y="2562225"/>
          <p14:tracePt t="87943" x="6831013" y="2562225"/>
          <p14:tracePt t="87960" x="6781800" y="2562225"/>
          <p14:tracePt t="87976" x="6761163" y="2562225"/>
          <p14:tracePt t="87993" x="6754813" y="2562225"/>
          <p14:tracePt t="88031" x="6750050" y="2555875"/>
          <p14:tracePt t="88039" x="6750050" y="2544763"/>
          <p14:tracePt t="88059" x="6761163" y="2540000"/>
          <p14:tracePt t="88076" x="6772275" y="2528888"/>
          <p14:tracePt t="88093" x="6788150" y="2513013"/>
          <p14:tracePt t="88110" x="6819900" y="2501900"/>
          <p14:tracePt t="88126" x="6873875" y="2474913"/>
          <p14:tracePt t="88143" x="6911975" y="2454275"/>
          <p14:tracePt t="88161" x="6965950" y="2432050"/>
          <p14:tracePt t="88176" x="6981825" y="2432050"/>
          <p14:tracePt t="88193" x="7008813" y="2427288"/>
          <p14:tracePt t="88199" x="7035800" y="2427288"/>
          <p14:tracePt t="88210" x="7069138" y="2427288"/>
          <p14:tracePt t="88226" x="7123113" y="2420938"/>
          <p14:tracePt t="88243" x="7181850" y="2420938"/>
          <p14:tracePt t="88260" x="7246938" y="2420938"/>
          <p14:tracePt t="88276" x="7316788" y="2420938"/>
          <p14:tracePt t="88293" x="7343775" y="2432050"/>
          <p14:tracePt t="88309" x="7388225" y="2443163"/>
          <p14:tracePt t="88326" x="7404100" y="2454275"/>
          <p14:tracePt t="88343" x="7415213" y="2463800"/>
          <p14:tracePt t="88359" x="7424738" y="2490788"/>
          <p14:tracePt t="88376" x="7431088" y="2535238"/>
          <p14:tracePt t="88393" x="7431088" y="2566988"/>
          <p14:tracePt t="88410" x="7431088" y="2578100"/>
          <p14:tracePt t="88426" x="7431088" y="2632075"/>
          <p14:tracePt t="88485" x="7435850" y="2636838"/>
          <p14:tracePt t="88501" x="7446963" y="2636838"/>
          <p14:tracePt t="88505" x="7451725" y="2636838"/>
          <p14:tracePt t="88521" x="7496175" y="2636838"/>
          <p14:tracePt t="88526" x="7516813" y="2636838"/>
          <p14:tracePt t="88543" x="7597775" y="2636838"/>
          <p14:tracePt t="88559" x="7673975" y="2636838"/>
          <p14:tracePt t="88576" x="7716838" y="2636838"/>
          <p14:tracePt t="88593" x="7766050" y="2632075"/>
          <p14:tracePt t="88609" x="7797800" y="2632075"/>
          <p14:tracePt t="88626" x="7847013" y="2620963"/>
          <p14:tracePt t="88643" x="7878763" y="2616200"/>
          <p14:tracePt t="88660" x="7896225" y="2616200"/>
          <p14:tracePt t="88677" x="7932738" y="2609850"/>
          <p14:tracePt t="88693" x="7977188" y="2609850"/>
          <p14:tracePt t="88697" x="7981950" y="2609850"/>
          <p14:tracePt t="88710" x="8024813" y="2609850"/>
          <p14:tracePt t="88726" x="8058150" y="2609850"/>
          <p14:tracePt t="88743" x="8069263" y="2609850"/>
          <p14:tracePt t="88760" x="8112125" y="2609850"/>
          <p14:tracePt t="88776" x="8123238" y="2609850"/>
          <p14:tracePt t="88793" x="8132763" y="2609850"/>
          <p14:tracePt t="88810" x="8150225" y="2609850"/>
          <p14:tracePt t="88826" x="8166100" y="2616200"/>
          <p14:tracePt t="88843" x="8177213" y="2616200"/>
          <p14:tracePt t="88860" x="8186738" y="2620963"/>
          <p14:tracePt t="88893" x="8186738" y="2625725"/>
          <p14:tracePt t="88910" x="8197850" y="2625725"/>
          <p14:tracePt t="88926" x="8213725" y="2625725"/>
          <p14:tracePt t="88943" x="8231188" y="2625725"/>
          <p14:tracePt t="88960" x="8251825" y="2625725"/>
          <p14:tracePt t="88976" x="8301038" y="2625725"/>
          <p14:tracePt t="88993" x="8332788" y="2625725"/>
          <p14:tracePt t="89010" x="8377238" y="2625725"/>
          <p14:tracePt t="89026" x="8435975" y="2609850"/>
          <p14:tracePt t="89043" x="8485188" y="2589213"/>
          <p14:tracePt t="89059" x="8501063" y="2589213"/>
          <p14:tracePt t="89076" x="8528050" y="2582863"/>
          <p14:tracePt t="89093" x="8543925" y="2578100"/>
          <p14:tracePt t="89109" x="8555038" y="2578100"/>
          <p14:tracePt t="89126" x="8586788" y="2578100"/>
          <p14:tracePt t="89143" x="8620125" y="2578100"/>
          <p14:tracePt t="89160" x="8647113" y="2578100"/>
          <p14:tracePt t="89177" x="8705850" y="2578100"/>
          <p14:tracePt t="89194" x="8777288" y="2578100"/>
          <p14:tracePt t="89211" x="8820150" y="2578100"/>
          <p14:tracePt t="89226" x="8867775" y="2578100"/>
          <p14:tracePt t="89243" x="8901113" y="2578100"/>
          <p14:tracePt t="89261" x="9013825" y="2578100"/>
          <p14:tracePt t="89276" x="9074150" y="2578100"/>
          <p14:tracePt t="89293" x="9155113" y="2578100"/>
          <p14:tracePt t="89310" x="9224963" y="2578100"/>
          <p14:tracePt t="89326" x="9312275" y="2578100"/>
          <p14:tracePt t="89343" x="9424988" y="2578100"/>
          <p14:tracePt t="89359" x="9501188" y="2578100"/>
          <p14:tracePt t="89376" x="9544050" y="2578100"/>
          <p14:tracePt t="89393" x="9609138" y="2578100"/>
          <p14:tracePt t="89410" x="9667875" y="2578100"/>
          <p14:tracePt t="89426" x="9728200" y="2578100"/>
          <p14:tracePt t="89443" x="9793288" y="2578100"/>
          <p14:tracePt t="89460" x="9829800" y="2578100"/>
          <p14:tracePt t="89477" x="9894888" y="2598738"/>
          <p14:tracePt t="89493" x="10009188" y="2609850"/>
          <p14:tracePt t="89509" x="10090150" y="2609850"/>
          <p14:tracePt t="89526" x="10160000" y="2625725"/>
          <p14:tracePt t="89543" x="10191750" y="2632075"/>
          <p14:tracePt t="89559" x="10355263" y="2663825"/>
          <p14:tracePt t="89576" x="10436225" y="2670175"/>
          <p14:tracePt t="89593" x="10526713" y="2697163"/>
          <p14:tracePt t="89609" x="10614025" y="2724150"/>
          <p14:tracePt t="89626" x="10721975" y="2728913"/>
          <p14:tracePt t="89643" x="10771188" y="2740025"/>
          <p14:tracePt t="89660" x="10809288" y="2740025"/>
          <p14:tracePt t="89677" x="10845800" y="2744788"/>
          <p14:tracePt t="89693" x="10868025" y="2744788"/>
          <p14:tracePt t="89699" x="10872788" y="2744788"/>
          <p14:tracePt t="89710" x="10895013" y="2751138"/>
          <p14:tracePt t="89726" x="10922000" y="2751138"/>
          <p14:tracePt t="89743" x="10937875" y="2762250"/>
          <p14:tracePt t="89760" x="10991850" y="2762250"/>
          <p14:tracePt t="89776" x="11007725" y="2762250"/>
          <p14:tracePt t="89793" x="11029950" y="2778125"/>
          <p14:tracePt t="89809" x="11041063" y="2778125"/>
          <p14:tracePt t="90051" x="11034713" y="2778125"/>
          <p14:tracePt t="90059" x="11007725" y="2794000"/>
          <p14:tracePt t="90064" x="10980738" y="2798763"/>
          <p14:tracePt t="90076" x="10960100" y="2798763"/>
          <p14:tracePt t="90093" x="10856913" y="2816225"/>
          <p14:tracePt t="90110" x="10694988" y="2820988"/>
          <p14:tracePt t="90126" x="10456863" y="2859088"/>
          <p14:tracePt t="90143" x="10175875" y="2901950"/>
          <p14:tracePt t="90160" x="9986963" y="2924175"/>
          <p14:tracePt t="90178" x="9436100" y="2944813"/>
          <p14:tracePt t="90194" x="9247188" y="2951163"/>
          <p14:tracePt t="90210" x="8851900" y="2951163"/>
          <p14:tracePt t="90226" x="8550275" y="2962275"/>
          <p14:tracePt t="90243" x="8413750" y="2971800"/>
          <p14:tracePt t="90260" x="7874000" y="3043238"/>
          <p14:tracePt t="90276" x="7750175" y="3059113"/>
          <p14:tracePt t="90293" x="7588250" y="3086100"/>
          <p14:tracePt t="90309" x="7469188" y="3106738"/>
          <p14:tracePt t="90326" x="7273925" y="3133725"/>
          <p14:tracePt t="90343" x="7170738" y="3140075"/>
          <p14:tracePt t="90359" x="7096125" y="3155950"/>
          <p14:tracePt t="90376" x="6999288" y="3155950"/>
          <p14:tracePt t="90394" x="6934200" y="3171825"/>
          <p14:tracePt t="90410" x="6853238" y="3171825"/>
          <p14:tracePt t="90426" x="6777038" y="3171825"/>
          <p14:tracePt t="90443" x="6734175" y="3171825"/>
          <p14:tracePt t="90460" x="6653213" y="3171825"/>
          <p14:tracePt t="90476" x="6561138" y="3171825"/>
          <p14:tracePt t="90493" x="6545263" y="3171825"/>
          <p14:tracePt t="90510" x="6518275" y="3178175"/>
          <p14:tracePt t="90526" x="6496050" y="3189288"/>
          <p14:tracePt t="90543" x="6473825" y="3205163"/>
          <p14:tracePt t="90560" x="6469063" y="3209925"/>
          <p14:tracePt t="90576" x="6457950" y="3225800"/>
          <p14:tracePt t="90593" x="6457950" y="3243263"/>
          <p14:tracePt t="90609" x="6457950" y="3263900"/>
          <p14:tracePt t="90626" x="6457950" y="3275013"/>
          <p14:tracePt t="90644" x="6457950" y="3286125"/>
          <p14:tracePt t="90660" x="6457950" y="3306763"/>
          <p14:tracePt t="90676" x="6457950" y="3324225"/>
          <p14:tracePt t="90693" x="6457950" y="3333750"/>
          <p14:tracePt t="90697" x="6457950" y="3340100"/>
          <p14:tracePt t="90709" x="6457950" y="3355975"/>
          <p14:tracePt t="90726" x="6457950" y="3367088"/>
          <p14:tracePt t="90743" x="6457950" y="3378200"/>
          <p14:tracePt t="90760" x="6457950" y="3398838"/>
          <p14:tracePt t="90776" x="6457950" y="3405188"/>
          <p14:tracePt t="90793" x="6457950" y="3414713"/>
          <p14:tracePt t="90809" x="6457950" y="3421063"/>
          <p14:tracePt t="90826" x="6457950" y="3432175"/>
          <p14:tracePt t="90843" x="6457950" y="3436938"/>
          <p14:tracePt t="90860" x="6457950" y="3448050"/>
          <p14:tracePt t="90876" x="6457950" y="3463925"/>
          <p14:tracePt t="90893" x="6457950" y="3486150"/>
          <p14:tracePt t="90910" x="6457950" y="3490913"/>
          <p14:tracePt t="90927" x="6457950" y="3497263"/>
          <p14:tracePt t="90943" x="6457950" y="3513138"/>
          <p14:tracePt t="90960" x="6457950" y="3540125"/>
          <p14:tracePt t="90976" x="6457950" y="3544888"/>
          <p14:tracePt t="90993" x="6457950" y="3560763"/>
          <p14:tracePt t="91010" x="6457950" y="3582988"/>
          <p14:tracePt t="91155" x="6457950" y="3587750"/>
          <p14:tracePt t="91161" x="6457950" y="3594100"/>
          <p14:tracePt t="91180" x="6457950" y="3598863"/>
          <p14:tracePt t="91202" x="6457950" y="3605213"/>
          <p14:tracePt t="91220" x="6457950" y="3614738"/>
          <p14:tracePt t="91246" x="6457950" y="3621088"/>
          <p14:tracePt t="91251" x="6457950" y="3625850"/>
          <p14:tracePt t="91267" x="6457950" y="3632200"/>
          <p14:tracePt t="91276" x="6457950" y="3641725"/>
          <p14:tracePt t="91293" x="6457950" y="3648075"/>
          <p14:tracePt t="91310" x="6457950" y="3679825"/>
          <p14:tracePt t="91326" x="6457950" y="3697288"/>
          <p14:tracePt t="91343" x="6457950" y="3713163"/>
          <p14:tracePt t="91361" x="6457950" y="3733800"/>
          <p14:tracePt t="91376" x="6457950" y="3740150"/>
          <p14:tracePt t="91393" x="6457950" y="3767138"/>
          <p14:tracePt t="91410" x="6457950" y="3783013"/>
          <p14:tracePt t="91426" x="6457950" y="3798888"/>
          <p14:tracePt t="91443" x="6457950" y="3810000"/>
          <p14:tracePt t="91460" x="6457950" y="3825875"/>
          <p14:tracePt t="91476" x="6457950" y="3832225"/>
          <p14:tracePt t="91493" x="6457950" y="3852863"/>
          <p14:tracePt t="91510" x="6457950" y="3859213"/>
          <p14:tracePt t="91526" x="6457950" y="3863975"/>
          <p14:tracePt t="91922" x="6457950" y="3868738"/>
          <p14:tracePt t="91928" x="6473825" y="3868738"/>
          <p14:tracePt t="91937" x="6480175" y="3868738"/>
          <p14:tracePt t="91949" x="6484938" y="3863975"/>
          <p14:tracePt t="91959" x="6491288" y="3863975"/>
          <p14:tracePt t="91993" x="6507163" y="3832225"/>
          <p14:tracePt t="92078" x="6507163" y="3841750"/>
          <p14:tracePt t="92085" x="6500813" y="3848100"/>
          <p14:tracePt t="92095" x="6491288" y="3852863"/>
          <p14:tracePt t="92110" x="6480175" y="3868738"/>
          <p14:tracePt t="92126" x="6469063" y="3875088"/>
          <p14:tracePt t="92143" x="6457950" y="3890963"/>
          <p14:tracePt t="92160" x="6453188" y="3895725"/>
          <p14:tracePt t="92265" x="6453188" y="3902075"/>
          <p14:tracePt t="92317" x="6457950" y="3902075"/>
          <p14:tracePt t="92332" x="6462713" y="3902075"/>
          <p14:tracePt t="92336" x="6469063" y="3902075"/>
          <p14:tracePt t="92350" x="6484938" y="3886200"/>
          <p14:tracePt t="92363" x="6491288" y="3879850"/>
          <p14:tracePt t="92376" x="6518275" y="3868738"/>
          <p14:tracePt t="92393" x="6534150" y="3863975"/>
          <p14:tracePt t="92410" x="6554788" y="3852863"/>
          <p14:tracePt t="92427" x="6577013" y="3841750"/>
          <p14:tracePt t="92443" x="6581775" y="3841750"/>
          <p14:tracePt t="92461" x="6608763" y="3832225"/>
          <p14:tracePt t="92477" x="6630988" y="3825875"/>
          <p14:tracePt t="92493" x="6653213" y="3825875"/>
          <p14:tracePt t="92510" x="6669088" y="3825875"/>
          <p14:tracePt t="92526" x="6673850" y="3825875"/>
          <p14:tracePt t="92543" x="6700838" y="3814763"/>
          <p14:tracePt t="92559" x="6711950" y="3814763"/>
          <p14:tracePt t="92576" x="6727825" y="3810000"/>
          <p14:tracePt t="92593" x="6750050" y="3810000"/>
          <p14:tracePt t="92609" x="6781800" y="3794125"/>
          <p14:tracePt t="92626" x="6792913" y="3794125"/>
          <p14:tracePt t="92643" x="6799263" y="3787775"/>
          <p14:tracePt t="92660" x="6808788" y="3783013"/>
          <p14:tracePt t="92693" x="6826250" y="3778250"/>
          <p14:tracePt t="92721" x="6831013" y="3778250"/>
          <p14:tracePt t="92786" x="6835775" y="3778250"/>
          <p14:tracePt t="92796" x="6842125" y="3778250"/>
          <p14:tracePt t="92807" x="6846888" y="3778250"/>
          <p14:tracePt t="92812" x="6853238" y="3783013"/>
          <p14:tracePt t="92826" x="6869113" y="3794125"/>
          <p14:tracePt t="92843" x="6869113" y="3798888"/>
          <p14:tracePt t="92860" x="6873875" y="3810000"/>
          <p14:tracePt t="92876" x="6884988" y="3841750"/>
          <p14:tracePt t="92893" x="6889750" y="3848100"/>
          <p14:tracePt t="92910" x="6896100" y="3859213"/>
          <p14:tracePt t="92926" x="6907213" y="3868738"/>
          <p14:tracePt t="92943" x="6907213" y="3879850"/>
          <p14:tracePt t="92960" x="6911975" y="3886200"/>
          <p14:tracePt t="92993" x="6916738" y="3890963"/>
          <p14:tracePt t="93086" x="6927850" y="3890963"/>
          <p14:tracePt t="93108" x="6934200" y="3890963"/>
          <p14:tracePt t="93119" x="6943725" y="3890963"/>
          <p14:tracePt t="93126" x="6961188" y="3879850"/>
          <p14:tracePt t="93143" x="6970713" y="3868738"/>
          <p14:tracePt t="93160" x="6988175" y="3852863"/>
          <p14:tracePt t="93177" x="6999288" y="3836988"/>
          <p14:tracePt t="93193" x="7015163" y="3821113"/>
          <p14:tracePt t="93210" x="7019925" y="3810000"/>
          <p14:tracePt t="93227" x="7031038" y="3805238"/>
          <p14:tracePt t="93243" x="7053263" y="3787775"/>
          <p14:tracePt t="93260" x="7069138" y="3771900"/>
          <p14:tracePt t="93276" x="7080250" y="3771900"/>
          <p14:tracePt t="93293" x="7096125" y="3760788"/>
          <p14:tracePt t="93309" x="7134225" y="3751263"/>
          <p14:tracePt t="93326" x="7150100" y="3740150"/>
          <p14:tracePt t="93343" x="7170738" y="3733800"/>
          <p14:tracePt t="93360" x="7181850" y="3733800"/>
          <p14:tracePt t="93376" x="7215188" y="3729038"/>
          <p14:tracePt t="93393" x="7231063" y="3729038"/>
          <p14:tracePt t="93410" x="7242175" y="3729038"/>
          <p14:tracePt t="93427" x="7253288" y="3724275"/>
          <p14:tracePt t="93451" x="7258050" y="3724275"/>
          <p14:tracePt t="93525" x="7269163" y="3724275"/>
          <p14:tracePt t="93531" x="7273925" y="3724275"/>
          <p14:tracePt t="93543" x="7285038" y="3724275"/>
          <p14:tracePt t="93560" x="7300913" y="3740150"/>
          <p14:tracePt t="93576" x="7307263" y="3756025"/>
          <p14:tracePt t="93593" x="7312025" y="3760788"/>
          <p14:tracePt t="93610" x="7316788" y="3767138"/>
          <p14:tracePt t="93626" x="7323138" y="3778250"/>
          <p14:tracePt t="93643" x="7323138" y="3783013"/>
          <p14:tracePt t="93660" x="7327900" y="3787775"/>
          <p14:tracePt t="93678" x="7334250" y="3794125"/>
          <p14:tracePt t="93694" x="7339013" y="3805238"/>
          <p14:tracePt t="93710" x="7343775" y="3810000"/>
          <p14:tracePt t="93726" x="7343775" y="3821113"/>
          <p14:tracePt t="93743" x="7354888" y="3848100"/>
          <p14:tracePt t="93760" x="7366000" y="3868738"/>
          <p14:tracePt t="93776" x="7370763" y="3886200"/>
          <p14:tracePt t="93793" x="7381875" y="3895725"/>
          <p14:tracePt t="93839" x="7381875" y="3902075"/>
          <p14:tracePt t="93850" x="7388225" y="3906838"/>
          <p14:tracePt t="93866" x="7392988" y="3917950"/>
          <p14:tracePt t="93876" x="7404100" y="3922713"/>
          <p14:tracePt t="93893" x="7415213" y="3929063"/>
          <p14:tracePt t="93910" x="7442200" y="3940175"/>
          <p14:tracePt t="93926" x="7446963" y="3940175"/>
          <p14:tracePt t="93943" x="7451725" y="3940175"/>
          <p14:tracePt t="97404" x="7462838" y="3940175"/>
          <p14:tracePt t="97415" x="7478713" y="3940175"/>
          <p14:tracePt t="97417" x="7507288" y="3933825"/>
          <p14:tracePt t="97429" x="7554913" y="3890963"/>
          <p14:tracePt t="97443" x="7624763" y="3863975"/>
          <p14:tracePt t="97460" x="7696200" y="3841750"/>
          <p14:tracePt t="97477" x="7700963" y="3841750"/>
          <p14:tracePt t="97526" x="7700963" y="3798888"/>
          <p14:tracePt t="97560" x="7750175" y="3740150"/>
          <p14:tracePt t="97593" x="7804150" y="3679825"/>
          <p14:tracePt t="97610" x="7847013" y="3659188"/>
          <p14:tracePt t="97626" x="7885113" y="3632200"/>
          <p14:tracePt t="97643" x="7889875" y="3632200"/>
          <p14:tracePt t="97660" x="7900988" y="3625850"/>
          <p14:tracePt t="97677" x="7900988" y="3609975"/>
          <p14:tracePt t="97693" x="7900988" y="3587750"/>
          <p14:tracePt t="97699" x="7923213" y="3556000"/>
          <p14:tracePt t="97711" x="7939088" y="3524250"/>
          <p14:tracePt t="97727" x="7959725" y="3475038"/>
          <p14:tracePt t="97743" x="7977188" y="3443288"/>
          <p14:tracePt t="97760" x="7997825" y="3398838"/>
          <p14:tracePt t="97776" x="7997825" y="3382963"/>
          <p14:tracePt t="97793" x="7997825" y="3355975"/>
          <p14:tracePt t="97810" x="7997825" y="3344863"/>
          <p14:tracePt t="97826" x="7997825" y="3324225"/>
          <p14:tracePt t="97843" x="7997825" y="3306763"/>
          <p14:tracePt t="97860" x="7993063" y="3279775"/>
          <p14:tracePt t="97876" x="7981950" y="3270250"/>
          <p14:tracePt t="97893" x="7966075" y="3252788"/>
          <p14:tracePt t="97910" x="7927975" y="3216275"/>
          <p14:tracePt t="97927" x="7885113" y="3194050"/>
          <p14:tracePt t="97943" x="7820025" y="3160713"/>
          <p14:tracePt t="97960" x="7788275" y="3151188"/>
          <p14:tracePt t="97977" x="7732713" y="3128963"/>
          <p14:tracePt t="97993" x="7678738" y="3101975"/>
          <p14:tracePt t="98010" x="7631113" y="3101975"/>
          <p14:tracePt t="98026" x="7561263" y="3090863"/>
          <p14:tracePt t="98043" x="7512050" y="3079750"/>
          <p14:tracePt t="98060" x="7397750" y="3074988"/>
          <p14:tracePt t="98076" x="7327900" y="3059113"/>
          <p14:tracePt t="98093" x="7285038" y="3036888"/>
          <p14:tracePt t="98110" x="7219950" y="3025775"/>
          <p14:tracePt t="98126" x="7197725" y="3025775"/>
          <p14:tracePt t="98144" x="7127875" y="3016250"/>
          <p14:tracePt t="98160" x="7107238" y="3009900"/>
          <p14:tracePt t="98177" x="7080250" y="3009900"/>
          <p14:tracePt t="98194" x="7019925" y="3009900"/>
          <p14:tracePt t="98200" x="7004050" y="3009900"/>
          <p14:tracePt t="98211" x="6981825" y="3009900"/>
          <p14:tracePt t="98227" x="6934200" y="3009900"/>
          <p14:tracePt t="98243" x="6907213" y="3009900"/>
          <p14:tracePt t="98260" x="6880225" y="3009900"/>
          <p14:tracePt t="98276" x="6831013" y="3021013"/>
          <p14:tracePt t="98293" x="6799263" y="3043238"/>
          <p14:tracePt t="98310" x="6777038" y="3059113"/>
          <p14:tracePt t="98326" x="6765925" y="3070225"/>
          <p14:tracePt t="98343" x="6738938" y="3101975"/>
          <p14:tracePt t="98360" x="6727825" y="3128963"/>
          <p14:tracePt t="98376" x="6727825" y="3151188"/>
          <p14:tracePt t="98393" x="6723063" y="3171825"/>
          <p14:tracePt t="98411" x="6723063" y="3221038"/>
          <p14:tracePt t="98426" x="6723063" y="3263900"/>
          <p14:tracePt t="98443" x="6723063" y="3306763"/>
          <p14:tracePt t="98460" x="6772275" y="3371850"/>
          <p14:tracePt t="98477" x="6808788" y="3425825"/>
          <p14:tracePt t="98493" x="6869113" y="3459163"/>
          <p14:tracePt t="98510" x="6923088" y="3529013"/>
          <p14:tracePt t="98526" x="6950075" y="3551238"/>
          <p14:tracePt t="98543" x="7031038" y="3594100"/>
          <p14:tracePt t="98560" x="7069138" y="3614738"/>
          <p14:tracePt t="98577" x="7116763" y="3625850"/>
          <p14:tracePt t="98593" x="7170738" y="3641725"/>
          <p14:tracePt t="98609" x="7219950" y="3641725"/>
          <p14:tracePt t="98626" x="7253288" y="3641725"/>
          <p14:tracePt t="98644" x="7300913" y="3641725"/>
          <p14:tracePt t="98660" x="7339013" y="3641725"/>
          <p14:tracePt t="98678" x="7388225" y="3641725"/>
          <p14:tracePt t="98693" x="7431088" y="3641725"/>
          <p14:tracePt t="98710" x="7489825" y="3636963"/>
          <p14:tracePt t="98727" x="7534275" y="3625850"/>
          <p14:tracePt t="98743" x="7566025" y="3605213"/>
          <p14:tracePt t="98760" x="7620000" y="3587750"/>
          <p14:tracePt t="98777" x="7646988" y="3582988"/>
          <p14:tracePt t="98793" x="7685088" y="3567113"/>
          <p14:tracePt t="98810" x="7716838" y="3567113"/>
          <p14:tracePt t="98826" x="7750175" y="3551238"/>
          <p14:tracePt t="98843" x="7770813" y="3544888"/>
          <p14:tracePt t="98860" x="7788275" y="3540125"/>
          <p14:tracePt t="98876" x="7820025" y="3533775"/>
          <p14:tracePt t="98894" x="7835900" y="3529013"/>
          <p14:tracePt t="98910" x="7851775" y="3506788"/>
          <p14:tracePt t="98929" x="7878763" y="3490913"/>
          <p14:tracePt t="98944" x="7878763" y="3486150"/>
          <p14:tracePt t="98960" x="7896225" y="3470275"/>
          <p14:tracePt t="98977" x="7912100" y="3452813"/>
          <p14:tracePt t="98993" x="7916863" y="3443288"/>
          <p14:tracePt t="99010" x="7923213" y="3425825"/>
          <p14:tracePt t="99026" x="7923213" y="3409950"/>
          <p14:tracePt t="99043" x="7923213" y="3398838"/>
          <p14:tracePt t="99060" x="7923213" y="3387725"/>
          <p14:tracePt t="99076" x="7923213" y="3382963"/>
          <p14:tracePt t="99093" x="7923213" y="3367088"/>
          <p14:tracePt t="99110" x="7923213" y="3360738"/>
          <p14:tracePt t="99126" x="7923213" y="3344863"/>
          <p14:tracePt t="99143" x="7923213" y="3333750"/>
          <p14:tracePt t="99160" x="7923213" y="3324225"/>
          <p14:tracePt t="99178" x="7916863" y="3313113"/>
          <p14:tracePt t="99193" x="7905750" y="3302000"/>
          <p14:tracePt t="99211" x="7896225" y="3290888"/>
          <p14:tracePt t="99227" x="7889875" y="3279775"/>
          <p14:tracePt t="99243" x="7878763" y="3275013"/>
          <p14:tracePt t="99260" x="7858125" y="3263900"/>
          <p14:tracePt t="99276" x="7835900" y="3252788"/>
          <p14:tracePt t="99293" x="7815263" y="3248025"/>
          <p14:tracePt t="99310" x="7770813" y="3221038"/>
          <p14:tracePt t="99327" x="7743825" y="3216275"/>
          <p14:tracePt t="99343" x="7700963" y="3198813"/>
          <p14:tracePt t="99360" x="7669213" y="3194050"/>
          <p14:tracePt t="99376" x="7646988" y="3182938"/>
          <p14:tracePt t="99395" x="7570788" y="3160713"/>
          <p14:tracePt t="99410" x="7554913" y="3155950"/>
          <p14:tracePt t="99426" x="7534275" y="3155950"/>
          <p14:tracePt t="99445" x="7478713" y="3144838"/>
          <p14:tracePt t="99460" x="7451725" y="3140075"/>
          <p14:tracePt t="99477" x="7404100" y="3124200"/>
          <p14:tracePt t="99493" x="7370763" y="3117850"/>
          <p14:tracePt t="99510" x="7343775" y="3117850"/>
          <p14:tracePt t="99526" x="7289800" y="3113088"/>
          <p14:tracePt t="99543" x="7253288" y="3113088"/>
          <p14:tracePt t="99560" x="7224713" y="3113088"/>
          <p14:tracePt t="99577" x="7197725" y="3106738"/>
          <p14:tracePt t="99593" x="7165975" y="3101975"/>
          <p14:tracePt t="99610" x="7116763" y="3101975"/>
          <p14:tracePt t="99626" x="7096125" y="3101975"/>
          <p14:tracePt t="99643" x="7058025" y="3101975"/>
          <p14:tracePt t="99661" x="7015163" y="3101975"/>
          <p14:tracePt t="99676" x="6988175" y="3101975"/>
          <p14:tracePt t="99694" x="6961188" y="3101975"/>
          <p14:tracePt t="99710" x="6950075" y="3101975"/>
          <p14:tracePt t="99727" x="6916738" y="3101975"/>
          <p14:tracePt t="99743" x="6900863" y="3101975"/>
          <p14:tracePt t="99760" x="6889750" y="3101975"/>
          <p14:tracePt t="99776" x="6884988" y="3106738"/>
          <p14:tracePt t="99793" x="6880225" y="3117850"/>
          <p14:tracePt t="99810" x="6869113" y="3124200"/>
          <p14:tracePt t="99826" x="6853238" y="3133725"/>
          <p14:tracePt t="99843" x="6842125" y="3140075"/>
          <p14:tracePt t="99860" x="6831013" y="3144838"/>
          <p14:tracePt t="99876" x="6826250" y="3151188"/>
          <p14:tracePt t="99901" x="6826250" y="3167063"/>
          <p14:tracePt t="99917" x="6826250" y="3171825"/>
          <p14:tracePt t="99927" x="6826250" y="3178175"/>
          <p14:tracePt t="99943" x="6826250" y="3182938"/>
          <p14:tracePt t="99977" x="6826250" y="3194050"/>
          <p14:tracePt t="100097" x="6819900" y="3205163"/>
          <p14:tracePt t="100103" x="6819900" y="3209925"/>
          <p14:tracePt t="100119" x="6815138" y="3216275"/>
          <p14:tracePt t="100126" x="6808788" y="3221038"/>
          <p14:tracePt t="100144" x="6804025" y="3225800"/>
          <p14:tracePt t="100161" x="6788150" y="3232150"/>
          <p14:tracePt t="100177" x="6777038" y="3252788"/>
          <p14:tracePt t="100193" x="6754813" y="3263900"/>
          <p14:tracePt t="100198" x="6738938" y="3279775"/>
          <p14:tracePt t="100210" x="6684963" y="3317875"/>
          <p14:tracePt t="100227" x="6626225" y="3367088"/>
          <p14:tracePt t="100243" x="6527800" y="3421063"/>
          <p14:tracePt t="100260" x="6442075" y="3479800"/>
          <p14:tracePt t="100276" x="6296025" y="3556000"/>
          <p14:tracePt t="100293" x="6176963" y="3621088"/>
          <p14:tracePt t="100310" x="6042025" y="3702050"/>
          <p14:tracePt t="100326" x="5922963" y="3778250"/>
          <p14:tracePt t="100343" x="5864225" y="3810000"/>
          <p14:tracePt t="100360" x="5783263" y="3863975"/>
          <p14:tracePt t="100376" x="5745163" y="3917950"/>
          <p14:tracePt t="100393" x="5722938" y="3960813"/>
          <p14:tracePt t="100410" x="5718175" y="3978275"/>
          <p14:tracePt t="100426" x="5695950" y="4032250"/>
          <p14:tracePt t="100445" x="5691188" y="4075113"/>
          <p14:tracePt t="100460" x="5684838" y="4106863"/>
          <p14:tracePt t="100477" x="5680075" y="4117975"/>
          <p14:tracePt t="100493" x="5680075" y="4122738"/>
          <p14:tracePt t="100510" x="5680075" y="4133850"/>
          <p14:tracePt t="100759" x="5680075" y="4129088"/>
          <p14:tracePt t="100778" x="5680075" y="4122738"/>
          <p14:tracePt t="100870" x="5691188" y="4117975"/>
          <p14:tracePt t="100884" x="5695950" y="4117975"/>
          <p14:tracePt t="100914" x="5700713" y="4106863"/>
          <p14:tracePt t="100925" x="5707063" y="4102100"/>
          <p14:tracePt t="100936" x="5711825" y="4102100"/>
          <p14:tracePt t="100945" x="5718175" y="4095750"/>
          <p14:tracePt t="100961" x="5729288" y="4090988"/>
          <p14:tracePt t="100976" x="5738813" y="4086225"/>
          <p14:tracePt t="100993" x="5756275" y="4075113"/>
          <p14:tracePt t="101010" x="5756275" y="4068763"/>
          <p14:tracePt t="101089" x="5761038" y="4068763"/>
          <p14:tracePt t="101098" x="5772150" y="4068763"/>
          <p14:tracePt t="101109" x="5776913" y="4068763"/>
          <p14:tracePt t="101123" x="5788025" y="4068763"/>
          <p14:tracePt t="101134" x="5792788" y="4068763"/>
          <p14:tracePt t="101149" x="5799138" y="4068763"/>
          <p14:tracePt t="101160" x="5803900" y="4068763"/>
          <p14:tracePt t="101178" x="5815013" y="4068763"/>
          <p14:tracePt t="101193" x="5826125" y="4068763"/>
          <p14:tracePt t="101215" x="5830888" y="4068763"/>
          <p14:tracePt t="101228" x="5837238" y="4068763"/>
          <p14:tracePt t="101255" x="5842000" y="4068763"/>
          <p14:tracePt t="101259" x="5853113" y="4075113"/>
          <p14:tracePt t="101276" x="5857875" y="4075113"/>
          <p14:tracePt t="101293" x="5868988" y="4079875"/>
          <p14:tracePt t="101310" x="5880100" y="4086225"/>
          <p14:tracePt t="101326" x="5891213" y="4086225"/>
          <p14:tracePt t="101343" x="5895975" y="4090988"/>
          <p14:tracePt t="101360" x="5907088" y="4090988"/>
          <p14:tracePt t="101376" x="5922963" y="4095750"/>
          <p14:tracePt t="101393" x="5934075" y="4106863"/>
          <p14:tracePt t="101410" x="5949950" y="4106863"/>
          <p14:tracePt t="101427" x="5954713" y="4106863"/>
          <p14:tracePt t="101443" x="5972175" y="4106863"/>
          <p14:tracePt t="101460" x="5983288" y="4106863"/>
          <p14:tracePt t="101477" x="5988050" y="4113213"/>
          <p14:tracePt t="101493" x="5999163" y="4113213"/>
          <p14:tracePt t="101510" x="6019800" y="4117975"/>
          <p14:tracePt t="101527" x="6026150" y="4117975"/>
          <p14:tracePt t="101543" x="6030913" y="4117975"/>
          <p14:tracePt t="101560" x="6037263" y="4117975"/>
          <p14:tracePt t="101576" x="6042025" y="4117975"/>
          <p14:tracePt t="101593" x="6057900" y="4117975"/>
          <p14:tracePt t="101610" x="6073775" y="4117975"/>
          <p14:tracePt t="101626" x="6100763" y="4117975"/>
          <p14:tracePt t="101643" x="6118225" y="4117975"/>
          <p14:tracePt t="101660" x="6122988" y="4117975"/>
          <p14:tracePt t="101677" x="6127750" y="4117975"/>
          <p14:tracePt t="101693" x="6138863" y="4113213"/>
          <p14:tracePt t="101700" x="6145213" y="4113213"/>
          <p14:tracePt t="101709" x="6149975" y="4106863"/>
          <p14:tracePt t="101727" x="6154738" y="4106863"/>
          <p14:tracePt t="101743" x="6154738" y="4102100"/>
          <p14:tracePt t="102560" x="6161088" y="4102100"/>
          <p14:tracePt t="102650" x="6165850" y="4086225"/>
          <p14:tracePt t="109605" x="6181725" y="4086225"/>
          <p14:tracePt t="109621" x="7705725" y="3524250"/>
          <p14:tracePt t="109625" x="7716838" y="3517900"/>
          <p14:tracePt t="109630" x="7723188" y="3513138"/>
          <p14:tracePt t="109643" x="7754938" y="3502025"/>
          <p14:tracePt t="109660" x="7761288" y="3497263"/>
          <p14:tracePt t="109677" x="7770813" y="3490913"/>
          <p14:tracePt t="109693" x="7793038" y="3490913"/>
          <p14:tracePt t="109727" x="7820025" y="3470275"/>
          <p14:tracePt t="109760" x="7869238" y="3470275"/>
          <p14:tracePt t="109793" x="7970838" y="3459163"/>
          <p14:tracePt t="109810" x="8015288" y="3436938"/>
          <p14:tracePt t="109826" x="8047038" y="3421063"/>
          <p14:tracePt t="109843" x="8058150" y="3414713"/>
          <p14:tracePt t="109860" x="8058150" y="3409950"/>
          <p14:tracePt t="109877" x="8058150" y="3398838"/>
          <p14:tracePt t="109895" x="8015288" y="3378200"/>
          <p14:tracePt t="109910" x="7993063" y="3378200"/>
          <p14:tracePt t="109927" x="7885113" y="3378200"/>
          <p14:tracePt t="109943" x="7788275" y="3378200"/>
          <p14:tracePt t="109961" x="7651750" y="3378200"/>
          <p14:tracePt t="109977" x="7581900" y="3378200"/>
          <p14:tracePt t="109993" x="7527925" y="3382963"/>
          <p14:tracePt t="110010" x="7485063" y="3387725"/>
          <p14:tracePt t="110027" x="7451725" y="3387725"/>
          <p14:tracePt t="110043" x="7435850" y="3398838"/>
          <p14:tracePt t="110060" x="7424738" y="3405188"/>
          <p14:tracePt t="110077" x="7415213" y="3421063"/>
          <p14:tracePt t="110093" x="7397750" y="3436938"/>
          <p14:tracePt t="110110" x="7366000" y="3470275"/>
          <p14:tracePt t="110143" x="7361238" y="3479800"/>
          <p14:tracePt t="110160" x="7354888" y="3486150"/>
          <p14:tracePt t="110177" x="7350125" y="3490913"/>
          <p14:tracePt t="110193" x="7334250" y="3517900"/>
          <p14:tracePt t="110210" x="7327900" y="3529013"/>
          <p14:tracePt t="110261" x="7327900" y="3540125"/>
          <p14:tracePt t="110271" x="7327900" y="3551238"/>
          <p14:tracePt t="110281" x="7327900" y="3567113"/>
          <p14:tracePt t="110293" x="7327900" y="3571875"/>
          <p14:tracePt t="110316" x="7334250" y="3578225"/>
          <p14:tracePt t="110337" x="7339013" y="3582988"/>
          <p14:tracePt t="110360" x="7343775" y="3587750"/>
          <p14:tracePt t="110380" x="7350125" y="3594100"/>
          <p14:tracePt t="110407" x="7350125" y="3609975"/>
          <p14:tracePt t="110417" x="7350125" y="3614738"/>
          <p14:tracePt t="110428" x="7350125" y="3625850"/>
          <p14:tracePt t="110444" x="7350125" y="3641725"/>
          <p14:tracePt t="110460" x="7350125" y="3652838"/>
          <p14:tracePt t="110477" x="7350125" y="3659188"/>
          <p14:tracePt t="110493" x="7350125" y="3675063"/>
          <p14:tracePt t="110510" x="7350125" y="3697288"/>
          <p14:tracePt t="110526" x="7343775" y="3713163"/>
          <p14:tracePt t="110543" x="7343775" y="3717925"/>
          <p14:tracePt t="110560" x="7327900" y="3729038"/>
          <p14:tracePt t="110577" x="7312025" y="3751263"/>
          <p14:tracePt t="110593" x="7289800" y="3756025"/>
          <p14:tracePt t="110610" x="7273925" y="3767138"/>
          <p14:tracePt t="110627" x="7269163" y="3767138"/>
          <p14:tracePt t="110644" x="7258050" y="3783013"/>
          <p14:tracePt t="110660" x="7242175" y="3798888"/>
          <p14:tracePt t="110677" x="7224713" y="3810000"/>
          <p14:tracePt t="110693" x="7208838" y="3814763"/>
          <p14:tracePt t="110710" x="7204075" y="3821113"/>
          <p14:tracePt t="110826" x="7215188" y="3821113"/>
          <p14:tracePt t="110835" x="7231063" y="3821113"/>
          <p14:tracePt t="110843" x="7235825" y="3821113"/>
          <p14:tracePt t="110860" x="7269163" y="3821113"/>
          <p14:tracePt t="110877" x="7289800" y="3821113"/>
          <p14:tracePt t="110997" x="7285038" y="3821113"/>
          <p14:tracePt t="111003" x="7280275" y="3832225"/>
          <p14:tracePt t="111015" x="7258050" y="3832225"/>
          <p14:tracePt t="111027" x="7242175" y="3832225"/>
          <p14:tracePt t="111043" x="7231063" y="3832225"/>
          <p14:tracePt t="111060" x="7208838" y="3836988"/>
          <p14:tracePt t="111076" x="7197725" y="3836988"/>
          <p14:tracePt t="111093" x="7188200" y="3836988"/>
          <p14:tracePt t="111110" x="7170738" y="3841750"/>
          <p14:tracePt t="111127" x="7150100" y="3848100"/>
          <p14:tracePt t="111143" x="7143750" y="3848100"/>
          <p14:tracePt t="111161" x="7134225" y="3852863"/>
          <p14:tracePt t="111193" x="7127875" y="3852863"/>
          <p14:tracePt t="111210" x="7107238" y="3852863"/>
          <p14:tracePt t="111227" x="7080250" y="3852863"/>
          <p14:tracePt t="111243" x="7062788" y="3852863"/>
          <p14:tracePt t="111260" x="7053263" y="3848100"/>
          <p14:tracePt t="111276" x="7004050" y="3832225"/>
          <p14:tracePt t="111293" x="6961188" y="3814763"/>
          <p14:tracePt t="111310" x="6911975" y="3810000"/>
          <p14:tracePt t="111327" x="6900863" y="3810000"/>
          <p14:tracePt t="111343" x="6873875" y="3805238"/>
          <p14:tracePt t="111360" x="6846888" y="3805238"/>
          <p14:tracePt t="111376" x="6815138" y="3805238"/>
          <p14:tracePt t="111394" x="6761163" y="3798888"/>
          <p14:tracePt t="111410" x="6716713" y="3794125"/>
          <p14:tracePt t="111427" x="6669088" y="3778250"/>
          <p14:tracePt t="111445" x="6604000" y="3751263"/>
          <p14:tracePt t="111460" x="6581775" y="3740150"/>
          <p14:tracePt t="111477" x="6581775" y="3733800"/>
          <p14:tracePt t="111495" x="6554788" y="3702050"/>
          <p14:tracePt t="111510" x="6550025" y="3697288"/>
          <p14:tracePt t="111527" x="6538913" y="3675063"/>
          <p14:tracePt t="111543" x="6534150" y="3652838"/>
          <p14:tracePt t="111560" x="6527800" y="3632200"/>
          <p14:tracePt t="111577" x="6518275" y="3614738"/>
          <p14:tracePt t="111593" x="6518275" y="3609975"/>
          <p14:tracePt t="111610" x="6518275" y="3598863"/>
          <p14:tracePt t="111627" x="6518275" y="3587750"/>
          <p14:tracePt t="111644" x="6518275" y="3571875"/>
          <p14:tracePt t="111661" x="6518275" y="3556000"/>
          <p14:tracePt t="111693" x="6534150" y="3529013"/>
          <p14:tracePt t="111699" x="6534150" y="3524250"/>
          <p14:tracePt t="111710" x="6538913" y="3517900"/>
          <p14:tracePt t="111727" x="6550025" y="3506788"/>
          <p14:tracePt t="111743" x="6561138" y="3490913"/>
          <p14:tracePt t="111760" x="6572250" y="3475038"/>
          <p14:tracePt t="111776" x="6577013" y="3475038"/>
          <p14:tracePt t="111793" x="6599238" y="3452813"/>
          <p14:tracePt t="111810" x="6608763" y="3443288"/>
          <p14:tracePt t="111827" x="6619875" y="3432175"/>
          <p14:tracePt t="111843" x="6642100" y="3425825"/>
          <p14:tracePt t="111860" x="6653213" y="3421063"/>
          <p14:tracePt t="111877" x="6669088" y="3409950"/>
          <p14:tracePt t="111893" x="6700838" y="3398838"/>
          <p14:tracePt t="111910" x="6707188" y="3398838"/>
          <p14:tracePt t="111927" x="6723063" y="3398838"/>
          <p14:tracePt t="111943" x="6745288" y="3398838"/>
          <p14:tracePt t="111960" x="6754813" y="3398838"/>
          <p14:tracePt t="111978" x="6792913" y="3398838"/>
          <p14:tracePt t="111993" x="6826250" y="3398838"/>
          <p14:tracePt t="112010" x="6853238" y="3398838"/>
          <p14:tracePt t="112027" x="6880225" y="3398838"/>
          <p14:tracePt t="112043" x="6907213" y="3398838"/>
          <p14:tracePt t="112060" x="6927850" y="3398838"/>
          <p14:tracePt t="112077" x="6943725" y="3398838"/>
          <p14:tracePt t="112093" x="6965950" y="3398838"/>
          <p14:tracePt t="112110" x="6981825" y="3405188"/>
          <p14:tracePt t="112127" x="6999288" y="3409950"/>
          <p14:tracePt t="112144" x="7015163" y="3409950"/>
          <p14:tracePt t="112160" x="7031038" y="3414713"/>
          <p14:tracePt t="112178" x="7042150" y="3421063"/>
          <p14:tracePt t="112193" x="7053263" y="3421063"/>
          <p14:tracePt t="112199" x="7058025" y="3421063"/>
          <p14:tracePt t="112210" x="7073900" y="3425825"/>
          <p14:tracePt t="112227" x="7089775" y="3432175"/>
          <p14:tracePt t="112243" x="7107238" y="3436938"/>
          <p14:tracePt t="112260" x="7112000" y="3436938"/>
          <p14:tracePt t="112277" x="7138988" y="3452813"/>
          <p14:tracePt t="112293" x="7154863" y="3459163"/>
          <p14:tracePt t="112310" x="7170738" y="3470275"/>
          <p14:tracePt t="112326" x="7188200" y="3475038"/>
          <p14:tracePt t="112343" x="7197725" y="3486150"/>
          <p14:tracePt t="112360" x="7231063" y="3502025"/>
          <p14:tracePt t="112377" x="7235825" y="3513138"/>
          <p14:tracePt t="112393" x="7273925" y="3551238"/>
          <p14:tracePt t="112412" x="7307263" y="3567113"/>
          <p14:tracePt t="112427" x="7316788" y="3571875"/>
          <p14:tracePt t="112443" x="7334250" y="3594100"/>
          <p14:tracePt t="112460" x="7339013" y="3598863"/>
          <p14:tracePt t="112477" x="7354888" y="3614738"/>
          <p14:tracePt t="112510" x="7370763" y="3625850"/>
          <p14:tracePt t="112527" x="7377113" y="3636963"/>
          <p14:tracePt t="112560" x="7392988" y="3648075"/>
          <p14:tracePt t="112577" x="7392988" y="3652838"/>
          <p14:tracePt t="112593" x="7397750" y="3659188"/>
          <p14:tracePt t="112610" x="7397750" y="3668713"/>
          <p14:tracePt t="112627" x="7397750" y="3679825"/>
          <p14:tracePt t="112806" x="7397750" y="3697288"/>
          <p14:tracePt t="112859" x="7392988" y="3702050"/>
          <p14:tracePt t="112880" x="7388225" y="3706813"/>
          <p14:tracePt t="112931" x="7381875" y="3713163"/>
          <p14:tracePt t="112961" x="7377113" y="3724275"/>
          <p14:tracePt t="113071" x="7366000" y="3729038"/>
          <p14:tracePt t="113081" x="7361238" y="3733800"/>
          <p14:tracePt t="113289" x="7350125" y="3744913"/>
          <p14:tracePt t="114196" x="7343775" y="3744913"/>
          <p14:tracePt t="114241" x="7343775" y="3751263"/>
          <p14:tracePt t="114270" x="7343775" y="3756025"/>
          <p14:tracePt t="114281" x="7343775" y="3771900"/>
          <p14:tracePt t="114290" x="7343775" y="3778250"/>
          <p14:tracePt t="114301" x="7339013" y="3787775"/>
          <p14:tracePt t="114310" x="7323138" y="3798888"/>
          <p14:tracePt t="114343" x="7307263" y="3821113"/>
          <p14:tracePt t="114574" x="7307263" y="3825875"/>
          <p14:tracePt t="114616" x="7300913" y="3825875"/>
          <p14:tracePt t="114624" x="7296150" y="3832225"/>
          <p14:tracePt t="114666" x="7289800" y="3832225"/>
          <p14:tracePt t="114692" x="7285038" y="3832225"/>
          <p14:tracePt t="114704" x="7280275" y="3832225"/>
          <p14:tracePt t="114721" x="7273925" y="3832225"/>
          <p14:tracePt t="114730" x="7262813" y="3832225"/>
          <p14:tracePt t="114743" x="7242175" y="3836988"/>
          <p14:tracePt t="114760" x="7208838" y="3848100"/>
          <p14:tracePt t="114776" x="7181850" y="3848100"/>
          <p14:tracePt t="114794" x="7150100" y="3848100"/>
          <p14:tracePt t="114810" x="7123113" y="3852863"/>
          <p14:tracePt t="114827" x="7089775" y="3852863"/>
          <p14:tracePt t="114843" x="7062788" y="3852863"/>
          <p14:tracePt t="114860" x="7015163" y="3863975"/>
          <p14:tracePt t="114877" x="6961188" y="3863975"/>
          <p14:tracePt t="114895" x="6916738" y="3863975"/>
          <p14:tracePt t="114910" x="6896100" y="3863975"/>
          <p14:tracePt t="114926" x="6853238" y="3863975"/>
          <p14:tracePt t="114944" x="6826250" y="3863975"/>
          <p14:tracePt t="114961" x="6804025" y="3863975"/>
          <p14:tracePt t="114977" x="6781800" y="3863975"/>
          <p14:tracePt t="114995" x="6745288" y="3859213"/>
          <p14:tracePt t="115010" x="6727825" y="3848100"/>
          <p14:tracePt t="115027" x="6711950" y="3841750"/>
          <p14:tracePt t="115043" x="6700838" y="3825875"/>
          <p14:tracePt t="115060" x="6689725" y="3814763"/>
          <p14:tracePt t="115077" x="6669088" y="3783013"/>
          <p14:tracePt t="115094" x="6646863" y="3756025"/>
          <p14:tracePt t="115110" x="6630988" y="3740150"/>
          <p14:tracePt t="115127" x="6630988" y="3724275"/>
          <p14:tracePt t="115144" x="6626225" y="3702050"/>
          <p14:tracePt t="115160" x="6626225" y="3690938"/>
          <p14:tracePt t="115177" x="6626225" y="3668713"/>
          <p14:tracePt t="115194" x="6619875" y="3663950"/>
          <p14:tracePt t="115228" x="6619875" y="3659188"/>
          <p14:tracePt t="115360" x="6619875" y="3652838"/>
          <p14:tracePt t="115372" x="6619875" y="3648075"/>
          <p14:tracePt t="115388" x="6619875" y="3641725"/>
          <p14:tracePt t="115400" x="6619875" y="3632200"/>
          <p14:tracePt t="115411" x="6619875" y="3625850"/>
          <p14:tracePt t="115427" x="6619875" y="3621088"/>
          <p14:tracePt t="115444" x="6619875" y="3609975"/>
          <p14:tracePt t="115460" x="6626225" y="3605213"/>
          <p14:tracePt t="115546" x="6630988" y="3605213"/>
          <p14:tracePt t="115564" x="6630988" y="3614738"/>
          <p14:tracePt t="115576" x="6626225" y="3632200"/>
          <p14:tracePt t="115593" x="6604000" y="3648075"/>
          <p14:tracePt t="115610" x="6572250" y="3663950"/>
          <p14:tracePt t="115627" x="6545263" y="3668713"/>
          <p14:tracePt t="115643" x="6518275" y="3686175"/>
          <p14:tracePt t="115660" x="6507163" y="3686175"/>
          <p14:tracePt t="115677" x="6496050" y="3686175"/>
          <p14:tracePt t="115694" x="6484938" y="3686175"/>
          <p14:tracePt t="115700" x="6480175" y="3686175"/>
          <p14:tracePt t="115727" x="6469063" y="3686175"/>
          <p14:tracePt t="115743" x="6453188" y="3697288"/>
          <p14:tracePt t="115760" x="6446838" y="3702050"/>
          <p14:tracePt t="115777" x="6442075" y="3702050"/>
          <p14:tracePt t="115793" x="6430963" y="3713163"/>
          <p14:tracePt t="115810" x="6426200" y="3713163"/>
          <p14:tracePt t="115843" x="6415088" y="3729038"/>
          <p14:tracePt t="115951" x="6415088" y="3724275"/>
          <p14:tracePt t="115958" x="6419850" y="3724275"/>
          <p14:tracePt t="115966" x="6419850" y="3717925"/>
          <p14:tracePt t="115977" x="6426200" y="3713163"/>
          <p14:tracePt t="115994" x="6442075" y="3697288"/>
          <p14:tracePt t="116010" x="6473825" y="3675063"/>
          <p14:tracePt t="116027" x="6491288" y="3659188"/>
          <p14:tracePt t="116044" x="6511925" y="3652838"/>
          <p14:tracePt t="116060" x="6518275" y="3648075"/>
          <p14:tracePt t="116077" x="6572250" y="3614738"/>
          <p14:tracePt t="116093" x="6599238" y="3598863"/>
          <p14:tracePt t="116110" x="6630988" y="3571875"/>
          <p14:tracePt t="116127" x="6707188" y="3540125"/>
          <p14:tracePt t="116145" x="6781800" y="3506788"/>
          <p14:tracePt t="116160" x="6853238" y="3490913"/>
          <p14:tracePt t="116178" x="6911975" y="3486150"/>
          <p14:tracePt t="116194" x="6988175" y="3479800"/>
          <p14:tracePt t="116199" x="7046913" y="3470275"/>
          <p14:tracePt t="116210" x="7096125" y="3470275"/>
          <p14:tracePt t="116227" x="7138988" y="3470275"/>
          <p14:tracePt t="116243" x="7154863" y="3470275"/>
          <p14:tracePt t="116260" x="7165975" y="3470275"/>
          <p14:tracePt t="116277" x="7177088" y="3470275"/>
          <p14:tracePt t="116293" x="7192963" y="3486150"/>
          <p14:tracePt t="116310" x="7224713" y="3533775"/>
          <p14:tracePt t="116327" x="7262813" y="3605213"/>
          <p14:tracePt t="116344" x="7289800" y="3659188"/>
          <p14:tracePt t="116360" x="7316788" y="3713163"/>
          <p14:tracePt t="116377" x="7323138" y="3733800"/>
          <p14:tracePt t="116394" x="7339013" y="3760788"/>
          <p14:tracePt t="116410" x="7354888" y="3771900"/>
          <p14:tracePt t="116427" x="7361238" y="3783013"/>
          <p14:tracePt t="116444" x="7366000" y="3783013"/>
          <p14:tracePt t="116460" x="7381875" y="3783013"/>
          <p14:tracePt t="116477" x="7392988" y="3783013"/>
          <p14:tracePt t="116493" x="7451725" y="3783013"/>
          <p14:tracePt t="116510" x="7489825" y="3783013"/>
          <p14:tracePt t="116527" x="7523163" y="3771900"/>
          <p14:tracePt t="116545" x="7608888" y="3729038"/>
          <p14:tracePt t="116560" x="7651750" y="3713163"/>
          <p14:tracePt t="116577" x="7685088" y="3697288"/>
          <p14:tracePt t="116593" x="7727950" y="3675063"/>
          <p14:tracePt t="116610" x="7777163" y="3652838"/>
          <p14:tracePt t="116627" x="7804150" y="3648075"/>
          <p14:tracePt t="116643" x="7824788" y="3641725"/>
          <p14:tracePt t="116661" x="7831138" y="3641725"/>
          <p14:tracePt t="116677" x="7835900" y="3641725"/>
          <p14:tracePt t="116694" x="7847013" y="3641725"/>
          <p14:tracePt t="116711" x="7851775" y="3641725"/>
          <p14:tracePt t="116728" x="7862888" y="3641725"/>
          <p14:tracePt t="116743" x="7874000" y="3641725"/>
          <p14:tracePt t="116760" x="7885113" y="3641725"/>
          <p14:tracePt t="116777" x="7905750" y="3659188"/>
          <p14:tracePt t="116793" x="7950200" y="3690938"/>
          <p14:tracePt t="116810" x="7977188" y="3713163"/>
          <p14:tracePt t="116827" x="8031163" y="3740150"/>
          <p14:tracePt t="116843" x="8085138" y="3751263"/>
          <p14:tracePt t="116860" x="8105775" y="3751263"/>
          <p14:tracePt t="116877" x="8132763" y="3751263"/>
          <p14:tracePt t="116894" x="8177213" y="3751263"/>
          <p14:tracePt t="116910" x="8197850" y="3751263"/>
          <p14:tracePt t="116927" x="8251825" y="3724275"/>
          <p14:tracePt t="116944" x="8274050" y="3717925"/>
          <p14:tracePt t="116961" x="8301038" y="3706813"/>
          <p14:tracePt t="116977" x="8343900" y="3697288"/>
          <p14:tracePt t="116993" x="8377238" y="3679825"/>
          <p14:tracePt t="117010" x="8386763" y="3679825"/>
          <p14:tracePt t="117027" x="8404225" y="3668713"/>
          <p14:tracePt t="117043" x="8458200" y="3668713"/>
          <p14:tracePt t="117060" x="8474075" y="3668713"/>
          <p14:tracePt t="117077" x="8512175" y="3668713"/>
          <p14:tracePt t="117095" x="8559800" y="3668713"/>
          <p14:tracePt t="117110" x="8586788" y="3668713"/>
          <p14:tracePt t="117127" x="8609013" y="3668713"/>
          <p14:tracePt t="117144" x="8640763" y="3668713"/>
          <p14:tracePt t="117160" x="8667750" y="3668713"/>
          <p14:tracePt t="117177" x="8721725" y="3668713"/>
          <p14:tracePt t="117194" x="8759825" y="3668713"/>
          <p14:tracePt t="117199" x="8770938" y="3668713"/>
          <p14:tracePt t="117210" x="8831263" y="3668713"/>
          <p14:tracePt t="117226" x="8867775" y="3648075"/>
          <p14:tracePt t="117244" x="8975725" y="3614738"/>
          <p14:tracePt t="117260" x="9009063" y="3598863"/>
          <p14:tracePt t="117277" x="9063038" y="3578225"/>
          <p14:tracePt t="117293" x="9094788" y="3571875"/>
          <p14:tracePt t="117310" x="9144000" y="3544888"/>
          <p14:tracePt t="117327" x="9175750" y="3540125"/>
          <p14:tracePt t="117344" x="9213850" y="3529013"/>
          <p14:tracePt t="117360" x="9263063" y="3529013"/>
          <p14:tracePt t="117377" x="9294813" y="3529013"/>
          <p14:tracePt t="117393" x="9332913" y="3529013"/>
          <p14:tracePt t="117411" x="9382125" y="3529013"/>
          <p14:tracePt t="117428" x="9409113" y="3529013"/>
          <p14:tracePt t="117444" x="9451975" y="3529013"/>
          <p14:tracePt t="117460" x="9505950" y="3529013"/>
          <p14:tracePt t="117477" x="9582150" y="3533775"/>
          <p14:tracePt t="117493" x="9636125" y="3540125"/>
          <p14:tracePt t="117510" x="9656763" y="3540125"/>
          <p14:tracePt t="117527" x="9701213" y="3544888"/>
          <p14:tracePt t="117543" x="9755188" y="3544888"/>
          <p14:tracePt t="117560" x="9786938" y="3556000"/>
          <p14:tracePt t="117577" x="9820275" y="3567113"/>
          <p14:tracePt t="117594" x="9867900" y="3567113"/>
          <p14:tracePt t="117610" x="9890125" y="3571875"/>
          <p14:tracePt t="117627" x="9921875" y="3578225"/>
          <p14:tracePt t="117644" x="9932988" y="3587750"/>
          <p14:tracePt t="117661" x="9955213" y="3587750"/>
          <p14:tracePt t="117677" x="9975850" y="3587750"/>
          <p14:tracePt t="117694" x="9986963" y="3587750"/>
          <p14:tracePt t="117699" x="9991725" y="3587750"/>
          <p14:tracePt t="117854" x="9991725" y="3594100"/>
          <p14:tracePt t="117866" x="9971088" y="3605213"/>
          <p14:tracePt t="117877" x="9964738" y="3609975"/>
          <p14:tracePt t="117894" x="9921875" y="3621088"/>
          <p14:tracePt t="117910" x="9825038" y="3641725"/>
          <p14:tracePt t="117927" x="9721850" y="3675063"/>
          <p14:tracePt t="117943" x="9629775" y="3679825"/>
          <p14:tracePt t="117960" x="9467850" y="3702050"/>
          <p14:tracePt t="117977" x="9247188" y="3729038"/>
          <p14:tracePt t="117993" x="9024938" y="3778250"/>
          <p14:tracePt t="118010" x="8874125" y="3798888"/>
          <p14:tracePt t="118027" x="8748713" y="3810000"/>
          <p14:tracePt t="118044" x="8447088" y="3836988"/>
          <p14:tracePt t="118060" x="8431213" y="3836988"/>
          <p14:tracePt t="118077" x="8269288" y="3852863"/>
          <p14:tracePt t="118093" x="8204200" y="3852863"/>
          <p14:tracePt t="118110" x="8177213" y="3852863"/>
          <p14:tracePt t="118127" x="8170863" y="3852863"/>
          <p14:tracePt t="118144" x="8143875" y="3852863"/>
          <p14:tracePt t="118160" x="8112125" y="3852863"/>
          <p14:tracePt t="118177" x="8031163" y="3852863"/>
          <p14:tracePt t="118194" x="7970838" y="3848100"/>
          <p14:tracePt t="118198" x="7889875" y="3825875"/>
          <p14:tracePt t="118210" x="7862888" y="3825875"/>
          <p14:tracePt t="118227" x="7685088" y="3810000"/>
          <p14:tracePt t="118244" x="7581900" y="3810000"/>
          <p14:tracePt t="118260" x="7512050" y="3810000"/>
          <p14:tracePt t="118277" x="7478713" y="3810000"/>
          <p14:tracePt t="118293" x="7442200" y="3810000"/>
          <p14:tracePt t="118310" x="7424738" y="3810000"/>
          <p14:tracePt t="118327" x="7419975" y="3805238"/>
          <p14:tracePt t="118358" x="7419975" y="3798888"/>
          <p14:tracePt t="118377" x="7419975" y="3794125"/>
          <p14:tracePt t="118387" x="7424738" y="3778250"/>
          <p14:tracePt t="118397" x="7435850" y="3767138"/>
          <p14:tracePt t="118415" x="7458075" y="3756025"/>
          <p14:tracePt t="118429" x="7462838" y="3751263"/>
          <p14:tracePt t="118443" x="7485063" y="3733800"/>
          <p14:tracePt t="118460" x="7512050" y="3724275"/>
          <p14:tracePt t="118476" x="7539038" y="3717925"/>
          <p14:tracePt t="118493" x="7554913" y="3706813"/>
          <p14:tracePt t="118510" x="7581900" y="3706813"/>
          <p14:tracePt t="118527" x="7588250" y="3706813"/>
          <p14:tracePt t="118543" x="7593013" y="3706813"/>
          <p14:tracePt t="118560" x="7597775" y="3706813"/>
          <p14:tracePt t="118577" x="7615238" y="3706813"/>
          <p14:tracePt t="118593" x="7635875" y="3706813"/>
          <p14:tracePt t="118610" x="7685088" y="3733800"/>
          <p14:tracePt t="118627" x="7788275" y="3783013"/>
          <p14:tracePt t="118643" x="7905750" y="3832225"/>
          <p14:tracePt t="118660" x="8047038" y="3890963"/>
          <p14:tracePt t="118677" x="8170863" y="3922713"/>
          <p14:tracePt t="118694" x="8262938" y="3956050"/>
          <p14:tracePt t="118698" x="8404225" y="3987800"/>
          <p14:tracePt t="118710" x="8440738" y="3998913"/>
          <p14:tracePt t="118727" x="8636000" y="4048125"/>
          <p14:tracePt t="118744" x="8728075" y="4048125"/>
          <p14:tracePt t="118760" x="8770938" y="4048125"/>
          <p14:tracePt t="118777" x="8782050" y="4048125"/>
          <p14:tracePt t="118795" x="8824913" y="4021138"/>
          <p14:tracePt t="118810" x="8858250" y="3998913"/>
          <p14:tracePt t="118827" x="8885238" y="3967163"/>
          <p14:tracePt t="118843" x="8901113" y="3951288"/>
          <p14:tracePt t="118860" x="8932863" y="3906838"/>
          <p14:tracePt t="118877" x="8948738" y="3868738"/>
          <p14:tracePt t="118894" x="8966200" y="3841750"/>
          <p14:tracePt t="118911" x="8966200" y="3825875"/>
          <p14:tracePt t="118927" x="8966200" y="3805238"/>
          <p14:tracePt t="118944" x="8966200" y="3798888"/>
          <p14:tracePt t="118960" x="8966200" y="3778250"/>
          <p14:tracePt t="118977" x="8966200" y="3760788"/>
          <p14:tracePt t="118994" x="8966200" y="3740150"/>
          <p14:tracePt t="119010" x="8966200" y="3717925"/>
          <p14:tracePt t="119027" x="8966200" y="3686175"/>
          <p14:tracePt t="119044" x="8959850" y="3659188"/>
          <p14:tracePt t="119060" x="8955088" y="3625850"/>
          <p14:tracePt t="119077" x="8943975" y="3609975"/>
          <p14:tracePt t="119094" x="8916988" y="3560763"/>
          <p14:tracePt t="119110" x="8894763" y="3533775"/>
          <p14:tracePt t="119127" x="8878888" y="3524250"/>
          <p14:tracePt t="119144" x="8858250" y="3513138"/>
          <p14:tracePt t="119161" x="8824913" y="3497263"/>
          <p14:tracePt t="119177" x="8797925" y="3479800"/>
          <p14:tracePt t="119194" x="8777288" y="3475038"/>
          <p14:tracePt t="119210" x="8759825" y="3470275"/>
          <p14:tracePt t="119227" x="8728075" y="3459163"/>
          <p14:tracePt t="119245" x="8674100" y="3432175"/>
          <p14:tracePt t="119260" x="8636000" y="3432175"/>
          <p14:tracePt t="119277" x="8609013" y="3425825"/>
          <p14:tracePt t="119293" x="8586788" y="3425825"/>
          <p14:tracePt t="119310" x="8543925" y="3425825"/>
          <p14:tracePt t="119327" x="8447088" y="3425825"/>
          <p14:tracePt t="119343" x="8370888" y="3443288"/>
          <p14:tracePt t="119360" x="8269288" y="3452813"/>
          <p14:tracePt t="119377" x="8213725" y="3463925"/>
          <p14:tracePt t="119393" x="8154988" y="3475038"/>
          <p14:tracePt t="119411" x="8112125" y="3490913"/>
          <p14:tracePt t="119427" x="8069263" y="3490913"/>
          <p14:tracePt t="119444" x="8015288" y="3513138"/>
          <p14:tracePt t="119460" x="7943850" y="3540125"/>
          <p14:tracePt t="119477" x="7896225" y="3571875"/>
          <p14:tracePt t="119493" x="7862888" y="3582988"/>
          <p14:tracePt t="119510" x="7835900" y="3605213"/>
          <p14:tracePt t="119527" x="7808913" y="3621088"/>
          <p14:tracePt t="119544" x="7743825" y="3668713"/>
          <p14:tracePt t="119560" x="7727950" y="3686175"/>
          <p14:tracePt t="119577" x="7716838" y="3697288"/>
          <p14:tracePt t="119594" x="7716838" y="3706813"/>
          <p14:tracePt t="119610" x="7712075" y="3767138"/>
          <p14:tracePt t="119627" x="7712075" y="3798888"/>
          <p14:tracePt t="119644" x="7712075" y="3841750"/>
          <p14:tracePt t="119660" x="7712075" y="3895725"/>
          <p14:tracePt t="119678" x="7743825" y="3922713"/>
          <p14:tracePt t="119694" x="7770813" y="3940175"/>
          <p14:tracePt t="119711" x="7793038" y="3944938"/>
          <p14:tracePt t="119728" x="7824788" y="3951288"/>
          <p14:tracePt t="119743" x="7885113" y="3960813"/>
          <p14:tracePt t="119760" x="7923213" y="3960813"/>
          <p14:tracePt t="119777" x="7950200" y="3960813"/>
          <p14:tracePt t="119794" x="7997825" y="3960813"/>
          <p14:tracePt t="119810" x="8074025" y="3960813"/>
          <p14:tracePt t="119827" x="8089900" y="3960813"/>
          <p14:tracePt t="119843" x="8116888" y="3960813"/>
          <p14:tracePt t="119860" x="8139113" y="3960813"/>
          <p14:tracePt t="119877" x="8166100" y="3960813"/>
          <p14:tracePt t="119895" x="8186738" y="3960813"/>
          <p14:tracePt t="119910" x="8213725" y="3960813"/>
          <p14:tracePt t="119928" x="8247063" y="3960813"/>
          <p14:tracePt t="119943" x="8285163" y="3960813"/>
          <p14:tracePt t="119960" x="8312150" y="3960813"/>
          <p14:tracePt t="119977" x="8343900" y="3956050"/>
          <p14:tracePt t="119993" x="8366125" y="3951288"/>
          <p14:tracePt t="120010" x="8397875" y="3944938"/>
          <p14:tracePt t="120027" x="8435975" y="3922713"/>
          <p14:tracePt t="120043" x="8462963" y="3917950"/>
          <p14:tracePt t="120060" x="8467725" y="3913188"/>
          <p14:tracePt t="120077" x="8478838" y="3906838"/>
          <p14:tracePt t="120094" x="8494713" y="3895725"/>
          <p14:tracePt t="120110" x="8512175" y="3890963"/>
          <p14:tracePt t="120127" x="8528050" y="3875088"/>
          <p14:tracePt t="120144" x="8532813" y="3868738"/>
          <p14:tracePt t="120177" x="8539163" y="3863975"/>
          <p14:tracePt t="120199" x="8543925" y="3863975"/>
          <p14:tracePt t="120989" x="8539163" y="3863975"/>
          <p14:tracePt t="121118" x="8532813" y="3859213"/>
          <p14:tracePt t="121151" x="8528050" y="3852863"/>
          <p14:tracePt t="121161" x="8528050" y="3848100"/>
          <p14:tracePt t="121172" x="8528050" y="3832225"/>
          <p14:tracePt t="121194" x="8528050" y="3825875"/>
          <p14:tracePt t="121211" x="8528050" y="3805238"/>
          <p14:tracePt t="121244" x="8539163" y="3767138"/>
          <p14:tracePt t="121277" x="8539163" y="3740150"/>
          <p14:tracePt t="121310" x="8539163" y="3702050"/>
          <p14:tracePt t="121344" x="8539163" y="3686175"/>
          <p14:tracePt t="121360" x="8532813" y="3675063"/>
          <p14:tracePt t="121377" x="8516938" y="3663950"/>
          <p14:tracePt t="121394" x="8512175" y="3652838"/>
          <p14:tracePt t="121411" x="8512175" y="3636963"/>
          <p14:tracePt t="121429" x="8501063" y="3609975"/>
          <p14:tracePt t="121444" x="8494713" y="3598863"/>
          <p14:tracePt t="121460" x="8489950" y="3571875"/>
          <p14:tracePt t="121477" x="8485188" y="3556000"/>
          <p14:tracePt t="121493" x="8485188" y="3540125"/>
          <p14:tracePt t="121511" x="8478838" y="3517900"/>
          <p14:tracePt t="121527" x="8474075" y="3506788"/>
          <p14:tracePt t="121560" x="8467725" y="3502025"/>
          <p14:tracePt t="121577" x="8451850" y="3497263"/>
          <p14:tracePt t="121594" x="8431213" y="3490913"/>
          <p14:tracePt t="121610" x="8408988" y="3486150"/>
          <p14:tracePt t="121627" x="8386763" y="3486150"/>
          <p14:tracePt t="121645" x="8323263" y="3463925"/>
          <p14:tracePt t="121660" x="8258175" y="3452813"/>
          <p14:tracePt t="121677" x="8197850" y="3452813"/>
          <p14:tracePt t="121694" x="8170863" y="3448050"/>
          <p14:tracePt t="121711" x="8123238" y="3436938"/>
          <p14:tracePt t="121728" x="8096250" y="3436938"/>
          <p14:tracePt t="121745" x="8078788" y="3436938"/>
          <p14:tracePt t="121760" x="8069263" y="3436938"/>
          <p14:tracePt t="121777" x="8031163" y="3436938"/>
          <p14:tracePt t="121795" x="8008938" y="3436938"/>
          <p14:tracePt t="121810" x="7993063" y="3436938"/>
          <p14:tracePt t="121827" x="7981950" y="3436938"/>
          <p14:tracePt t="121844" x="7970838" y="3436938"/>
          <p14:tracePt t="121860" x="7959725" y="3452813"/>
          <p14:tracePt t="121877" x="7916863" y="3475038"/>
          <p14:tracePt t="121894" x="7912100" y="3475038"/>
          <p14:tracePt t="121911" x="7896225" y="3490913"/>
          <p14:tracePt t="121927" x="7878763" y="3506788"/>
          <p14:tracePt t="121944" x="7869238" y="3517900"/>
          <p14:tracePt t="121961" x="7869238" y="3529013"/>
          <p14:tracePt t="121977" x="7869238" y="3544888"/>
          <p14:tracePt t="121993" x="7869238" y="3560763"/>
          <p14:tracePt t="122010" x="7869238" y="3571875"/>
          <p14:tracePt t="122027" x="7869238" y="3594100"/>
          <p14:tracePt t="122043" x="7869238" y="3609975"/>
          <p14:tracePt t="122060" x="7869238" y="3621088"/>
          <p14:tracePt t="122077" x="7874000" y="3641725"/>
          <p14:tracePt t="122094" x="7889875" y="3659188"/>
          <p14:tracePt t="122110" x="7896225" y="3663950"/>
          <p14:tracePt t="122127" x="7900988" y="3668713"/>
          <p14:tracePt t="122144" x="7916863" y="3686175"/>
          <p14:tracePt t="122160" x="7927975" y="3690938"/>
          <p14:tracePt t="122177" x="7943850" y="3702050"/>
          <p14:tracePt t="122194" x="7954963" y="3706813"/>
          <p14:tracePt t="122211" x="7970838" y="3713163"/>
          <p14:tracePt t="122227" x="7993063" y="3729038"/>
          <p14:tracePt t="122244" x="8024813" y="3740150"/>
          <p14:tracePt t="122260" x="8035925" y="3744913"/>
          <p14:tracePt t="122277" x="8047038" y="3751263"/>
          <p14:tracePt t="122293" x="8051800" y="3751263"/>
          <p14:tracePt t="122310" x="8062913" y="3751263"/>
          <p14:tracePt t="122327" x="8074025" y="3756025"/>
          <p14:tracePt t="122343" x="8078788" y="3760788"/>
          <p14:tracePt t="122400" x="8085138" y="3760788"/>
          <p14:tracePt t="122410" x="8089900" y="3771900"/>
          <p14:tracePt t="122419" x="8101013" y="3778250"/>
          <p14:tracePt t="122429" x="8105775" y="3783013"/>
          <p14:tracePt t="122444" x="8112125" y="3794125"/>
          <p14:tracePt t="122461" x="8116888" y="3798888"/>
          <p14:tracePt t="122477" x="8128000" y="3805238"/>
          <p14:tracePt t="122493" x="8128000" y="3821113"/>
          <p14:tracePt t="122510" x="8143875" y="3836988"/>
          <p14:tracePt t="122527" x="8143875" y="3841750"/>
          <p14:tracePt t="122544" x="8154988" y="3859213"/>
          <p14:tracePt t="122560" x="8159750" y="3863975"/>
          <p14:tracePt t="122577" x="8170863" y="3875088"/>
          <p14:tracePt t="122594" x="8197850" y="3886200"/>
          <p14:tracePt t="122611" x="8213725" y="3895725"/>
          <p14:tracePt t="122627" x="8224838" y="3906838"/>
          <p14:tracePt t="122645" x="8231188" y="3906838"/>
          <p14:tracePt t="122677" x="8247063" y="3913188"/>
          <p14:tracePt t="122694" x="8274050" y="3922713"/>
          <p14:tracePt t="122698" x="8289925" y="3922713"/>
          <p14:tracePt t="122711" x="8301038" y="3929063"/>
          <p14:tracePt t="122727" x="8323263" y="3940175"/>
          <p14:tracePt t="122744" x="8343900" y="3951288"/>
          <p14:tracePt t="122760" x="8366125" y="3951288"/>
          <p14:tracePt t="122777" x="8397875" y="3951288"/>
          <p14:tracePt t="122794" x="8467725" y="3960813"/>
          <p14:tracePt t="122810" x="8501063" y="3960813"/>
          <p14:tracePt t="122827" x="8516938" y="3960813"/>
          <p14:tracePt t="122844" x="8555038" y="3960813"/>
          <p14:tracePt t="122860" x="8577263" y="3960813"/>
          <p14:tracePt t="122877" x="8593138" y="3951288"/>
          <p14:tracePt t="122894" x="8597900" y="3944938"/>
          <p14:tracePt t="122911" x="8620125" y="3933825"/>
          <p14:tracePt t="122927" x="8640763" y="3922713"/>
          <p14:tracePt t="122944" x="8651875" y="3906838"/>
          <p14:tracePt t="122960" x="8667750" y="3890963"/>
          <p14:tracePt t="122977" x="8678863" y="3886200"/>
          <p14:tracePt t="122993" x="8685213" y="3868738"/>
          <p14:tracePt t="123010" x="8685213" y="3863975"/>
          <p14:tracePt t="123027" x="8694738" y="3848100"/>
          <p14:tracePt t="123044" x="8701088" y="3821113"/>
          <p14:tracePt t="123060" x="8705850" y="3805238"/>
          <p14:tracePt t="123077" x="8712200" y="3787775"/>
          <p14:tracePt t="123094" x="8712200" y="3760788"/>
          <p14:tracePt t="123110" x="8712200" y="3756025"/>
          <p14:tracePt t="123127" x="8712200" y="3740150"/>
          <p14:tracePt t="123144" x="8712200" y="3717925"/>
          <p14:tracePt t="123161" x="8712200" y="3713163"/>
          <p14:tracePt t="123177" x="8712200" y="3697288"/>
          <p14:tracePt t="123194" x="8712200" y="3679825"/>
          <p14:tracePt t="123198" x="8712200" y="3675063"/>
          <p14:tracePt t="123210" x="8712200" y="3668713"/>
          <p14:tracePt t="123245" x="8712200" y="3659188"/>
          <p14:tracePt t="123261" x="8712200" y="3641725"/>
          <p14:tracePt t="123277" x="8701088" y="3632200"/>
          <p14:tracePt t="123293" x="8694738" y="3621088"/>
          <p14:tracePt t="123310" x="8685213" y="3609975"/>
          <p14:tracePt t="123327" x="8667750" y="3587750"/>
          <p14:tracePt t="123345" x="8631238" y="3571875"/>
          <p14:tracePt t="123360" x="8613775" y="3551238"/>
          <p14:tracePt t="123377" x="8593138" y="3544888"/>
          <p14:tracePt t="123395" x="8566150" y="3533775"/>
          <p14:tracePt t="123410" x="8532813" y="3524250"/>
          <p14:tracePt t="123427" x="8501063" y="3517900"/>
          <p14:tracePt t="123444" x="8478838" y="3517900"/>
          <p14:tracePt t="123461" x="8424863" y="3497263"/>
          <p14:tracePt t="123477" x="8377238" y="3497263"/>
          <p14:tracePt t="123494" x="8343900" y="3497263"/>
          <p14:tracePt t="123510" x="8316913" y="3497263"/>
          <p14:tracePt t="123527" x="8305800" y="3497263"/>
          <p14:tracePt t="123544" x="8296275" y="3497263"/>
          <p14:tracePt t="123560" x="8285163" y="3497263"/>
          <p14:tracePt t="123577" x="8278813" y="3497263"/>
          <p14:tracePt t="123593" x="8258175" y="3506788"/>
          <p14:tracePt t="123619" x="8251825" y="3506788"/>
          <p14:tracePt t="123636" x="8247063" y="3513138"/>
          <p14:tracePt t="123722" x="8247063" y="3517900"/>
          <p14:tracePt t="123731" x="8247063" y="3529013"/>
          <p14:tracePt t="123742" x="8247063" y="3540125"/>
          <p14:tracePt t="123751" x="8231188" y="3567113"/>
          <p14:tracePt t="123762" x="8224838" y="3598863"/>
          <p14:tracePt t="123777" x="8181975" y="3668713"/>
          <p14:tracePt t="123794" x="8051800" y="3841750"/>
          <p14:tracePt t="123810" x="7959725" y="3951288"/>
          <p14:tracePt t="123827" x="7869238" y="4052888"/>
          <p14:tracePt t="123844" x="7739063" y="4129088"/>
          <p14:tracePt t="123860" x="7689850" y="4129088"/>
          <p14:tracePt t="124274" x="7678738" y="4129088"/>
          <p14:tracePt t="124291" x="7673975" y="4122738"/>
          <p14:tracePt t="124300" x="7669213" y="4113213"/>
          <p14:tracePt t="124310" x="7662863" y="4106863"/>
          <p14:tracePt t="124330" x="7658100" y="4095750"/>
          <p14:tracePt t="124344" x="7658100" y="4079875"/>
          <p14:tracePt t="124360" x="7658100" y="4064000"/>
          <p14:tracePt t="124395" x="7658100" y="4041775"/>
          <p14:tracePt t="124427" x="7662863" y="4037013"/>
          <p14:tracePt t="124460" x="7705725" y="4005263"/>
          <p14:tracePt t="124477" x="7732713" y="3994150"/>
          <p14:tracePt t="124493" x="7750175" y="3983038"/>
          <p14:tracePt t="124510" x="7770813" y="3983038"/>
          <p14:tracePt t="124527" x="7797800" y="3978275"/>
          <p14:tracePt t="124544" x="7831138" y="3971925"/>
          <p14:tracePt t="124560" x="7858125" y="3960813"/>
          <p14:tracePt t="124577" x="7889875" y="3960813"/>
          <p14:tracePt t="124594" x="7943850" y="3951288"/>
          <p14:tracePt t="124610" x="8047038" y="3933825"/>
          <p14:tracePt t="124627" x="8116888" y="3929063"/>
          <p14:tracePt t="124644" x="8170863" y="3913188"/>
          <p14:tracePt t="124661" x="8220075" y="3890963"/>
          <p14:tracePt t="124677" x="8247063" y="3879850"/>
          <p14:tracePt t="124694" x="8258175" y="3875088"/>
          <p14:tracePt t="124710" x="8262938" y="3868738"/>
          <p14:tracePt t="124727" x="8269288" y="3863975"/>
          <p14:tracePt t="124755" x="8274050" y="3863975"/>
          <p14:tracePt t="124770" x="8278813" y="3863975"/>
          <p14:tracePt t="124822" x="8285163" y="3863975"/>
          <p14:tracePt t="124832" x="8289925" y="3859213"/>
          <p14:tracePt t="124845" x="8312150" y="3848100"/>
          <p14:tracePt t="124862" x="8323263" y="3848100"/>
          <p14:tracePt t="124870" x="8328025" y="3848100"/>
          <p14:tracePt t="124880" x="8343900" y="3841750"/>
          <p14:tracePt t="124894" x="8355013" y="3841750"/>
          <p14:tracePt t="124911" x="8359775" y="3836988"/>
          <p14:tracePt t="124927" x="8370888" y="3836988"/>
          <p14:tracePt t="124951" x="8377238" y="3836988"/>
          <p14:tracePt t="124988" x="8386763" y="3836988"/>
          <p14:tracePt t="125001" x="8393113" y="3836988"/>
          <p14:tracePt t="125022" x="8397875" y="3836988"/>
          <p14:tracePt t="125055" x="8404225" y="3836988"/>
          <p14:tracePt t="125180" x="8408988" y="3836988"/>
          <p14:tracePt t="125218" x="8413750" y="3841750"/>
          <p14:tracePt t="125238" x="8420100" y="3848100"/>
          <p14:tracePt t="125267" x="8424863" y="3863975"/>
          <p14:tracePt t="125295" x="8424863" y="3868738"/>
          <p14:tracePt t="125302" x="8424863" y="3875088"/>
          <p14:tracePt t="125310" x="8424863" y="3890963"/>
          <p14:tracePt t="125327" x="8424863" y="3906838"/>
          <p14:tracePt t="125344" x="8424863" y="3933825"/>
          <p14:tracePt t="125360" x="8424863" y="3940175"/>
          <p14:tracePt t="125377" x="8424863" y="3951288"/>
          <p14:tracePt t="125394" x="8420100" y="3956050"/>
          <p14:tracePt t="125410" x="8408988" y="3967163"/>
          <p14:tracePt t="125427" x="8404225" y="3967163"/>
          <p14:tracePt t="125444" x="8393113" y="3967163"/>
          <p14:tracePt t="125475" x="8386763" y="3967163"/>
          <p14:tracePt t="125507" x="8382000" y="3967163"/>
          <p14:tracePt t="125531" x="8377238" y="3967163"/>
          <p14:tracePt t="125541" x="8370888" y="3967163"/>
          <p14:tracePt t="125551" x="8370888" y="3956050"/>
          <p14:tracePt t="125560" x="8370888" y="3951288"/>
          <p14:tracePt t="125577" x="8366125" y="3913188"/>
          <p14:tracePt t="125594" x="8366125" y="3890963"/>
          <p14:tracePt t="125610" x="8366125" y="3868738"/>
          <p14:tracePt t="125627" x="8366125" y="3859213"/>
          <p14:tracePt t="125644" x="8366125" y="3814763"/>
          <p14:tracePt t="125661" x="8366125" y="3805238"/>
          <p14:tracePt t="125677" x="8366125" y="3783013"/>
          <p14:tracePt t="125695" x="8377238" y="3760788"/>
          <p14:tracePt t="125701" x="8377238" y="3756025"/>
          <p14:tracePt t="125710" x="8377238" y="3740150"/>
          <p14:tracePt t="125727" x="8393113" y="3717925"/>
          <p14:tracePt t="125744" x="8408988" y="3690938"/>
          <p14:tracePt t="125760" x="8424863" y="3675063"/>
          <p14:tracePt t="125777" x="8447088" y="3632200"/>
          <p14:tracePt t="125793" x="8462963" y="3609975"/>
          <p14:tracePt t="125810" x="8485188" y="3587750"/>
          <p14:tracePt t="125827" x="8512175" y="3567113"/>
          <p14:tracePt t="125844" x="8516938" y="3560763"/>
          <p14:tracePt t="125860" x="8532813" y="3544888"/>
          <p14:tracePt t="125877" x="8555038" y="3540125"/>
          <p14:tracePt t="125894" x="8566150" y="3533775"/>
          <p14:tracePt t="125910" x="8597900" y="3529013"/>
          <p14:tracePt t="125928" x="8620125" y="3524250"/>
          <p14:tracePt t="125944" x="8640763" y="3513138"/>
          <p14:tracePt t="125960" x="8651875" y="3513138"/>
          <p14:tracePt t="125977" x="8678863" y="3513138"/>
          <p14:tracePt t="125994" x="8701088" y="3506788"/>
          <p14:tracePt t="126010" x="8712200" y="3506788"/>
          <p14:tracePt t="126027" x="8732838" y="3506788"/>
          <p14:tracePt t="126043" x="8759825" y="3506788"/>
          <p14:tracePt t="126060" x="8793163" y="3506788"/>
          <p14:tracePt t="126077" x="8863013" y="3506788"/>
          <p14:tracePt t="126094" x="8932863" y="3506788"/>
          <p14:tracePt t="126110" x="8993188" y="3513138"/>
          <p14:tracePt t="126127" x="9058275" y="3517900"/>
          <p14:tracePt t="126144" x="9155113" y="3517900"/>
          <p14:tracePt t="126161" x="9186863" y="3517900"/>
          <p14:tracePt t="126177" x="9220200" y="3517900"/>
          <p14:tracePt t="126194" x="9240838" y="3517900"/>
          <p14:tracePt t="126199" x="9251950" y="3517900"/>
          <p14:tracePt t="126210" x="9278938" y="3517900"/>
          <p14:tracePt t="126227" x="9321800" y="3517900"/>
          <p14:tracePt t="126244" x="9339263" y="3517900"/>
          <p14:tracePt t="126260" x="9366250" y="3517900"/>
          <p14:tracePt t="126277" x="9393238" y="3517900"/>
          <p14:tracePt t="126294" x="9409113" y="3517900"/>
          <p14:tracePt t="126310" x="9429750" y="3517900"/>
          <p14:tracePt t="126327" x="9451975" y="3517900"/>
          <p14:tracePt t="126343" x="9478963" y="3517900"/>
          <p14:tracePt t="126360" x="9494838" y="3517900"/>
          <p14:tracePt t="126377" x="9528175" y="3513138"/>
          <p14:tracePt t="126394" x="9555163" y="3513138"/>
          <p14:tracePt t="126427" x="9566275" y="3513138"/>
          <p14:tracePt t="126444" x="9575800" y="3513138"/>
          <p14:tracePt t="126551" x="9582150" y="3513138"/>
          <p14:tracePt t="126570" x="9586913" y="3513138"/>
          <p14:tracePt t="126578" x="9593263" y="3517900"/>
          <p14:tracePt t="126600" x="9598025" y="3524250"/>
          <p14:tracePt t="126681" x="9598025" y="3529013"/>
          <p14:tracePt t="126690" x="9598025" y="3540125"/>
          <p14:tracePt t="126717" x="9598025" y="3544888"/>
          <p14:tracePt t="126785" x="9598025" y="3551238"/>
          <p14:tracePt t="127234" x="9598025" y="3556000"/>
          <p14:tracePt t="127298" x="9598025" y="3560763"/>
          <p14:tracePt t="127318" x="9598025" y="3567113"/>
          <p14:tracePt t="127328" x="9598025" y="3571875"/>
          <p14:tracePt t="127339" x="9598025" y="3582988"/>
          <p14:tracePt t="127361" x="9598025" y="3594100"/>
          <p14:tracePt t="127394" x="9598025" y="3609975"/>
          <p14:tracePt t="127607" x="9598025" y="3614738"/>
          <p14:tracePt t="127694" x="9598025" y="3625850"/>
          <p14:tracePt t="127698" x="9598025" y="3632200"/>
          <p14:tracePt t="128227" x="9598025" y="3641725"/>
          <p14:tracePt t="128242" x="9598025" y="3648075"/>
          <p14:tracePt t="128252" x="9598025" y="3659188"/>
          <p14:tracePt t="128263" x="9598025" y="3675063"/>
          <p14:tracePt t="128277" x="9598025" y="3686175"/>
          <p14:tracePt t="128294" x="9598025" y="3724275"/>
          <p14:tracePt t="128327" x="9598025" y="3783013"/>
          <p14:tracePt t="128360" x="9586913" y="3863975"/>
          <p14:tracePt t="128394" x="9582150" y="3913188"/>
          <p14:tracePt t="128411" x="9575800" y="3940175"/>
          <p14:tracePt t="128427" x="9571038" y="3960813"/>
          <p14:tracePt t="128444" x="9559925" y="3987800"/>
          <p14:tracePt t="128461" x="9559925" y="3994150"/>
          <p14:tracePt t="128477" x="9548813" y="4021138"/>
          <p14:tracePt t="128494" x="9548813" y="4032250"/>
          <p14:tracePt t="128510" x="9544050" y="4041775"/>
          <p14:tracePt t="128527" x="9544050" y="4048125"/>
          <p14:tracePt t="128546" x="9544050" y="4052888"/>
          <p14:tracePt t="128560" x="9539288" y="4068763"/>
          <p14:tracePt t="128577" x="9532938" y="4079875"/>
          <p14:tracePt t="128593" x="9521825" y="4095750"/>
          <p14:tracePt t="128610" x="9521825" y="4113213"/>
          <p14:tracePt t="128627" x="9501188" y="4133850"/>
          <p14:tracePt t="128645" x="9483725" y="4171950"/>
          <p14:tracePt t="128661" x="9463088" y="4194175"/>
          <p14:tracePt t="128677" x="9429750" y="4232275"/>
          <p14:tracePt t="128694" x="9355138" y="4318000"/>
          <p14:tracePt t="128711" x="9328150" y="4349750"/>
          <p14:tracePt t="128727" x="9294813" y="4383088"/>
          <p14:tracePt t="128744" x="9274175" y="4410075"/>
          <p14:tracePt t="128760" x="9251950" y="4425950"/>
          <p14:tracePt t="128777" x="9229725" y="4452938"/>
          <p14:tracePt t="128794" x="9224963" y="4464050"/>
          <p14:tracePt t="128810" x="9213850" y="4475163"/>
          <p14:tracePt t="128827" x="9202738" y="4491038"/>
          <p14:tracePt t="128844" x="9182100" y="4502150"/>
          <p14:tracePt t="128860" x="9159875" y="4506913"/>
          <p14:tracePt t="128877" x="9139238" y="4506913"/>
          <p14:tracePt t="128894" x="9128125" y="4506913"/>
          <p14:tracePt t="128911" x="9105900" y="4506913"/>
          <p14:tracePt t="128929" x="9090025" y="4495800"/>
          <p14:tracePt t="128944" x="9063038" y="4448175"/>
          <p14:tracePt t="128961" x="9047163" y="4414838"/>
          <p14:tracePt t="128977" x="9036050" y="4268788"/>
          <p14:tracePt t="128994" x="9036050" y="4205288"/>
          <p14:tracePt t="129010" x="9036050" y="4113213"/>
          <p14:tracePt t="129027" x="9051925" y="4032250"/>
          <p14:tracePt t="129044" x="9105900" y="3967163"/>
          <p14:tracePt t="129060" x="9148763" y="3913188"/>
          <p14:tracePt t="129077" x="9186863" y="3886200"/>
          <p14:tracePt t="129094" x="9247188" y="3836988"/>
          <p14:tracePt t="129110" x="9328150" y="3787775"/>
          <p14:tracePt t="129127" x="9402763" y="3729038"/>
          <p14:tracePt t="129144" x="9467850" y="3690938"/>
          <p14:tracePt t="129161" x="9505950" y="3663950"/>
          <p14:tracePt t="129177" x="9559925" y="3636963"/>
          <p14:tracePt t="129195" x="9625013" y="3598863"/>
          <p14:tracePt t="129211" x="9674225" y="3578225"/>
          <p14:tracePt t="129227" x="9710738" y="3551238"/>
          <p14:tracePt t="129245" x="9744075" y="3540125"/>
          <p14:tracePt t="129260" x="9764713" y="3533775"/>
          <p14:tracePt t="129277" x="9782175" y="3529013"/>
          <p14:tracePt t="129294" x="9802813" y="3524250"/>
          <p14:tracePt t="129310" x="9836150" y="3497263"/>
          <p14:tracePt t="129327" x="9883775" y="3486150"/>
          <p14:tracePt t="129344" x="9901238" y="3479800"/>
          <p14:tracePt t="129360" x="9932988" y="3463925"/>
          <p14:tracePt t="129377" x="9964738" y="3459163"/>
          <p14:tracePt t="129395" x="10013950" y="3436938"/>
          <p14:tracePt t="129411" x="10047288" y="3425825"/>
          <p14:tracePt t="129428" x="10074275" y="3425825"/>
          <p14:tracePt t="129444" x="10090150" y="3421063"/>
          <p14:tracePt t="129460" x="10117138" y="3421063"/>
          <p14:tracePt t="129478" x="10128250" y="3421063"/>
          <p14:tracePt t="129494" x="10164763" y="3421063"/>
          <p14:tracePt t="129510" x="10191750" y="3421063"/>
          <p14:tracePt t="129527" x="10213975" y="3421063"/>
          <p14:tracePt t="129545" x="10252075" y="3421063"/>
          <p14:tracePt t="129560" x="10272713" y="3421063"/>
          <p14:tracePt t="129577" x="10306050" y="3421063"/>
          <p14:tracePt t="129594" x="10321925" y="3421063"/>
          <p14:tracePt t="129610" x="10355263" y="3421063"/>
          <p14:tracePt t="129627" x="10391775" y="3421063"/>
          <p14:tracePt t="129644" x="10414000" y="3421063"/>
          <p14:tracePt t="129661" x="10436225" y="3421063"/>
          <p14:tracePt t="129677" x="10456863" y="3421063"/>
          <p14:tracePt t="129695" x="10467975" y="3421063"/>
          <p14:tracePt t="129711" x="10472738" y="3421063"/>
          <p14:tracePt t="129727" x="10483850" y="3421063"/>
          <p14:tracePt t="129744" x="10490200" y="3421063"/>
          <p14:tracePt t="129777" x="10499725" y="3421063"/>
          <p14:tracePt t="129794" x="10506075" y="3421063"/>
          <p14:tracePt t="129810" x="10510838" y="3421063"/>
          <p14:tracePt t="129827" x="10521950" y="3436938"/>
          <p14:tracePt t="129844" x="10526713" y="3443288"/>
          <p14:tracePt t="129860" x="10537825" y="3459163"/>
          <p14:tracePt t="129877" x="10544175" y="3463925"/>
          <p14:tracePt t="129894" x="10548938" y="3475038"/>
          <p14:tracePt t="129911" x="10555288" y="3486150"/>
          <p14:tracePt t="129928" x="10560050" y="3490913"/>
          <p14:tracePt t="129960" x="10564813" y="3497263"/>
          <p14:tracePt t="129979" x="10571163" y="3502025"/>
          <p14:tracePt t="129995" x="10575925" y="3506788"/>
          <p14:tracePt t="130017" x="10582275" y="3513138"/>
          <p14:tracePt t="130027" x="10591800" y="3517900"/>
          <p14:tracePt t="130044" x="10598150" y="3529013"/>
          <p14:tracePt t="130060" x="10602913" y="3533775"/>
          <p14:tracePt t="130077" x="10602913" y="3540125"/>
          <p14:tracePt t="130094" x="10614025" y="3544888"/>
          <p14:tracePt t="130110" x="10618788" y="3551238"/>
          <p14:tracePt t="130144" x="10625138" y="3556000"/>
          <p14:tracePt t="130163" x="10629900" y="3556000"/>
          <p14:tracePt t="130178" x="10636250" y="3560763"/>
          <p14:tracePt t="130199" x="10636250" y="3571875"/>
          <p14:tracePt t="130214" x="10641013" y="3578225"/>
          <p14:tracePt t="130637" x="10645775" y="3578225"/>
          <p14:tracePt t="130640" x="10645775" y="3582988"/>
          <p14:tracePt t="130657" x="10625138" y="3587750"/>
          <p14:tracePt t="130667" x="10591800" y="3587750"/>
          <p14:tracePt t="130677" x="10571163" y="3587750"/>
          <p14:tracePt t="130710" x="10137775" y="3587750"/>
          <p14:tracePt t="130744" x="9737725" y="3587750"/>
          <p14:tracePt t="130777" x="9193213" y="3587750"/>
          <p14:tracePt t="130794" x="8948738" y="3609975"/>
          <p14:tracePt t="130811" x="8804275" y="3632200"/>
          <p14:tracePt t="130827" x="8667750" y="3648075"/>
          <p14:tracePt t="130844" x="8609013" y="3648075"/>
          <p14:tracePt t="130860" x="8582025" y="3648075"/>
          <p14:tracePt t="130877" x="8550275" y="3641725"/>
          <p14:tracePt t="130894" x="8516938" y="3636963"/>
          <p14:tracePt t="130911" x="8458200" y="3614738"/>
          <p14:tracePt t="130927" x="8393113" y="3598863"/>
          <p14:tracePt t="130944" x="8328025" y="3578225"/>
          <p14:tracePt t="130961" x="8258175" y="3567113"/>
          <p14:tracePt t="130977" x="8197850" y="3551238"/>
          <p14:tracePt t="130994" x="8078788" y="3517900"/>
          <p14:tracePt t="131010" x="8047038" y="3517900"/>
          <p14:tracePt t="131027" x="8015288" y="3513138"/>
          <p14:tracePt t="131044" x="7993063" y="3506788"/>
          <p14:tracePt t="131060" x="7959725" y="3497263"/>
          <p14:tracePt t="131077" x="7885113" y="3463925"/>
          <p14:tracePt t="131094" x="7820025" y="3443288"/>
          <p14:tracePt t="131110" x="7777163" y="3425825"/>
          <p14:tracePt t="131127" x="7727950" y="3414713"/>
          <p14:tracePt t="131144" x="7651750" y="3382963"/>
          <p14:tracePt t="131161" x="7550150" y="3351213"/>
          <p14:tracePt t="131178" x="7496175" y="3333750"/>
          <p14:tracePt t="131194" x="7469188" y="3333750"/>
          <p14:tracePt t="131200" x="7458075" y="3333750"/>
          <p14:tracePt t="131211" x="7446963" y="3328988"/>
          <p14:tracePt t="131227" x="7435850" y="3324225"/>
          <p14:tracePt t="131323" x="7431088" y="3324225"/>
          <p14:tracePt t="131333" x="7419975" y="3324225"/>
          <p14:tracePt t="131340" x="7415213" y="3324225"/>
          <p14:tracePt t="131351" x="7404100" y="3333750"/>
          <p14:tracePt t="131360" x="7397750" y="3340100"/>
          <p14:tracePt t="131377" x="7370763" y="3355975"/>
          <p14:tracePt t="131394" x="7334250" y="3387725"/>
          <p14:tracePt t="131411" x="7307263" y="3398838"/>
          <p14:tracePt t="131427" x="7235825" y="3421063"/>
          <p14:tracePt t="131445" x="7112000" y="3452813"/>
          <p14:tracePt t="131462" x="7019925" y="3459163"/>
          <p14:tracePt t="131477" x="6954838" y="3459163"/>
          <p14:tracePt t="131494" x="6808788" y="3459163"/>
          <p14:tracePt t="131510" x="6734175" y="3459163"/>
          <p14:tracePt t="131527" x="6696075" y="3436938"/>
          <p14:tracePt t="131544" x="6646863" y="3414713"/>
          <p14:tracePt t="131560" x="6626225" y="3387725"/>
          <p14:tracePt t="131577" x="6619875" y="3355975"/>
          <p14:tracePt t="131594" x="6619875" y="3306763"/>
          <p14:tracePt t="131610" x="6619875" y="3263900"/>
          <p14:tracePt t="131627" x="6619875" y="3194050"/>
          <p14:tracePt t="131644" x="6635750" y="3086100"/>
          <p14:tracePt t="131660" x="6707188" y="2989263"/>
          <p14:tracePt t="131678" x="6745288" y="2944813"/>
          <p14:tracePt t="131694" x="6799263" y="2913063"/>
          <p14:tracePt t="131699" x="6884988" y="2870200"/>
          <p14:tracePt t="131711" x="7035800" y="2825750"/>
          <p14:tracePt t="131727" x="7161213" y="2809875"/>
          <p14:tracePt t="131744" x="7312025" y="2809875"/>
          <p14:tracePt t="131761" x="7473950" y="2809875"/>
          <p14:tracePt t="131777" x="7831138" y="2809875"/>
          <p14:tracePt t="131794" x="8051800" y="2809875"/>
          <p14:tracePt t="131810" x="8166100" y="2820988"/>
          <p14:tracePt t="131827" x="8370888" y="2847975"/>
          <p14:tracePt t="131844" x="8604250" y="2886075"/>
          <p14:tracePt t="131861" x="8804275" y="2913063"/>
          <p14:tracePt t="131877" x="8975725" y="2928938"/>
          <p14:tracePt t="131895" x="9078913" y="2955925"/>
          <p14:tracePt t="131911" x="9247188" y="2982913"/>
          <p14:tracePt t="131929" x="9483725" y="3016250"/>
          <p14:tracePt t="131944" x="9640888" y="3032125"/>
          <p14:tracePt t="131961" x="9759950" y="3043238"/>
          <p14:tracePt t="131977" x="9852025" y="3043238"/>
          <p14:tracePt t="131994" x="10029825" y="3063875"/>
          <p14:tracePt t="132010" x="10101263" y="3070225"/>
          <p14:tracePt t="132027" x="10186988" y="3086100"/>
          <p14:tracePt t="132044" x="10283825" y="3097213"/>
          <p14:tracePt t="132060" x="10317163" y="3106738"/>
          <p14:tracePt t="132077" x="10360025" y="3124200"/>
          <p14:tracePt t="132094" x="10371138" y="3128963"/>
          <p14:tracePt t="132110" x="10402888" y="3151188"/>
          <p14:tracePt t="132127" x="10483850" y="3171825"/>
          <p14:tracePt t="132144" x="10548938" y="3189288"/>
          <p14:tracePt t="132161" x="10614025" y="3209925"/>
          <p14:tracePt t="132178" x="10641013" y="3216275"/>
          <p14:tracePt t="132194" x="10668000" y="3225800"/>
          <p14:tracePt t="132200" x="10679113" y="3232150"/>
          <p14:tracePt t="132211" x="10683875" y="3232150"/>
          <p14:tracePt t="132227" x="10699750" y="3248025"/>
          <p14:tracePt t="132244" x="10706100" y="3263900"/>
          <p14:tracePt t="132277" x="10710863" y="3270250"/>
          <p14:tracePt t="132294" x="10710863" y="3290888"/>
          <p14:tracePt t="132310" x="10710863" y="3306763"/>
          <p14:tracePt t="132327" x="10710863" y="3313113"/>
          <p14:tracePt t="132509" x="10710863" y="3317875"/>
          <p14:tracePt t="132524" x="10710863" y="3324225"/>
          <p14:tracePt t="132528" x="10710863" y="3328988"/>
          <p14:tracePt t="132548" x="10699750" y="3333750"/>
          <p14:tracePt t="132560" x="10690225" y="3351213"/>
          <p14:tracePt t="132577" x="10625138" y="3371850"/>
          <p14:tracePt t="132594" x="10560050" y="3409950"/>
          <p14:tracePt t="132610" x="10425113" y="3448050"/>
          <p14:tracePt t="132627" x="10310813" y="3486150"/>
          <p14:tracePt t="132644" x="10117138" y="3544888"/>
          <p14:tracePt t="132661" x="9710738" y="3609975"/>
          <p14:tracePt t="132677" x="9429750" y="3652838"/>
          <p14:tracePt t="132694" x="9197975" y="3663950"/>
          <p14:tracePt t="132699" x="9101138" y="3663950"/>
          <p14:tracePt t="132711" x="9058275" y="3663950"/>
          <p14:tracePt t="132727" x="8885238" y="3663950"/>
          <p14:tracePt t="132744" x="8640763" y="3663950"/>
          <p14:tracePt t="132760" x="8523288" y="3663950"/>
          <p14:tracePt t="132777" x="8458200" y="3659188"/>
          <p14:tracePt t="132794" x="8339138" y="3632200"/>
          <p14:tracePt t="132810" x="8258175" y="3594100"/>
          <p14:tracePt t="132827" x="8186738" y="3571875"/>
          <p14:tracePt t="132844" x="8139113" y="3567113"/>
          <p14:tracePt t="132860" x="8058150" y="3544888"/>
          <p14:tracePt t="132877" x="7954963" y="3533775"/>
          <p14:tracePt t="132894" x="7885113" y="3524250"/>
          <p14:tracePt t="132911" x="7808913" y="3513138"/>
          <p14:tracePt t="132927" x="7754938" y="3506788"/>
          <p14:tracePt t="132944" x="7696200" y="3502025"/>
          <p14:tracePt t="132961" x="7620000" y="3502025"/>
          <p14:tracePt t="132977" x="7588250" y="3502025"/>
          <p14:tracePt t="132994" x="7554913" y="3502025"/>
          <p14:tracePt t="133010" x="7527925" y="3497263"/>
          <p14:tracePt t="133027" x="7496175" y="3479800"/>
          <p14:tracePt t="133044" x="7489825" y="3479800"/>
          <p14:tracePt t="133060" x="7469188" y="3475038"/>
          <p14:tracePt t="133077" x="7451725" y="3475038"/>
          <p14:tracePt t="133094" x="7442200" y="3470275"/>
          <p14:tracePt t="133110" x="7435850" y="3463925"/>
          <p14:tracePt t="133128" x="7424738" y="3463925"/>
          <p14:tracePt t="133144" x="7408863" y="3459163"/>
          <p14:tracePt t="133177" x="7404100" y="3448050"/>
          <p14:tracePt t="133194" x="7388225" y="3436938"/>
          <p14:tracePt t="133247" x="7381875" y="3432175"/>
          <p14:tracePt t="133327" x="7381875" y="3425825"/>
          <p14:tracePt t="133337" x="7377113" y="3421063"/>
          <p14:tracePt t="133357" x="7377113" y="3414713"/>
          <p14:tracePt t="133362" x="7377113" y="3409950"/>
          <p14:tracePt t="133384" x="7377113" y="3398838"/>
          <p14:tracePt t="133394" x="7377113" y="3387725"/>
          <p14:tracePt t="133411" x="7377113" y="3382963"/>
          <p14:tracePt t="133427" x="7377113" y="3378200"/>
          <p14:tracePt t="133445" x="7377113" y="3360738"/>
          <p14:tracePt t="133461" x="7377113" y="3355975"/>
          <p14:tracePt t="133477" x="7377113" y="3340100"/>
          <p14:tracePt t="133494" x="7377113" y="3333750"/>
          <p14:tracePt t="133510" x="7388225" y="3324225"/>
          <p14:tracePt t="133544" x="7392988" y="3306763"/>
          <p14:tracePt t="133560" x="7397750" y="3297238"/>
          <p14:tracePt t="133577" x="7404100" y="3290888"/>
          <p14:tracePt t="133594" x="7408863" y="3286125"/>
          <p14:tracePt t="133627" x="7408863" y="3275013"/>
          <p14:tracePt t="133644" x="7415213" y="3263900"/>
          <p14:tracePt t="133803" x="7415213" y="3259138"/>
          <p14:tracePt t="133809" x="7419975" y="3252788"/>
          <p14:tracePt t="133837" x="7419975" y="3248025"/>
          <p14:tracePt t="133858" x="7419975" y="3243263"/>
          <p14:tracePt t="133888" x="7424738" y="3232150"/>
          <p14:tracePt t="134334" x="7419975" y="3236913"/>
          <p14:tracePt t="134345" x="7419975" y="3243263"/>
          <p14:tracePt t="134355" x="7415213" y="3243263"/>
          <p14:tracePt t="134360" x="7408863" y="3248025"/>
          <p14:tracePt t="134377" x="7408863" y="3259138"/>
          <p14:tracePt t="134394" x="7388225" y="3270250"/>
          <p14:tracePt t="134411" x="7381875" y="3290888"/>
          <p14:tracePt t="134444" x="7354888" y="3333750"/>
          <p14:tracePt t="134477" x="7339013" y="3367088"/>
          <p14:tracePt t="134510" x="7312025" y="3414713"/>
          <p14:tracePt t="134527" x="7289800" y="3443288"/>
          <p14:tracePt t="134544" x="7273925" y="3490913"/>
          <p14:tracePt t="134561" x="7262813" y="3529013"/>
          <p14:tracePt t="134577" x="7258050" y="3556000"/>
          <p14:tracePt t="134594" x="7246938" y="3598863"/>
          <p14:tracePt t="134611" x="7235825" y="3652838"/>
          <p14:tracePt t="134627" x="7231063" y="3702050"/>
          <p14:tracePt t="134644" x="7231063" y="3724275"/>
          <p14:tracePt t="134661" x="7231063" y="3756025"/>
          <p14:tracePt t="134677" x="7231063" y="3771900"/>
          <p14:tracePt t="134694" x="7231063" y="3798888"/>
          <p14:tracePt t="134699" x="7231063" y="3805238"/>
          <p14:tracePt t="134710" x="7231063" y="3814763"/>
          <p14:tracePt t="134727" x="7253288" y="3836988"/>
          <p14:tracePt t="134744" x="7296150" y="3836988"/>
          <p14:tracePt t="134761" x="7339013" y="3841750"/>
          <p14:tracePt t="134777" x="7489825" y="3841750"/>
          <p14:tracePt t="134794" x="7550150" y="3841750"/>
          <p14:tracePt t="134810" x="7642225" y="3841750"/>
          <p14:tracePt t="134827" x="7750175" y="3832225"/>
          <p14:tracePt t="134844" x="7851775" y="3810000"/>
          <p14:tracePt t="134860" x="7916863" y="3805238"/>
          <p14:tracePt t="134877" x="7970838" y="3787775"/>
          <p14:tracePt t="134894" x="8035925" y="3783013"/>
          <p14:tracePt t="134911" x="8112125" y="3751263"/>
          <p14:tracePt t="134928" x="8154988" y="3744913"/>
          <p14:tracePt t="134944" x="8193088" y="3729038"/>
          <p14:tracePt t="134961" x="8197850" y="3729038"/>
          <p14:tracePt t="134978" x="8231188" y="3713163"/>
          <p14:tracePt t="134994" x="8262938" y="3706813"/>
          <p14:tracePt t="135011" x="8296275" y="3697288"/>
          <p14:tracePt t="135027" x="8332788" y="3690938"/>
          <p14:tracePt t="135044" x="8382000" y="3668713"/>
          <p14:tracePt t="135060" x="8424863" y="3659188"/>
          <p14:tracePt t="135077" x="8440738" y="3652838"/>
          <p14:tracePt t="135094" x="8462963" y="3652838"/>
          <p14:tracePt t="135111" x="8478838" y="3652838"/>
          <p14:tracePt t="135127" x="8485188" y="3652838"/>
          <p14:tracePt t="135145" x="8516938" y="3663950"/>
          <p14:tracePt t="135161" x="8516938" y="3668713"/>
          <p14:tracePt t="135177" x="8528050" y="3713163"/>
          <p14:tracePt t="135194" x="8543925" y="3778250"/>
          <p14:tracePt t="135200" x="8550275" y="3787775"/>
          <p14:tracePt t="135210" x="8550275" y="3821113"/>
          <p14:tracePt t="135227" x="8566150" y="3848100"/>
          <p14:tracePt t="135244" x="8570913" y="3868738"/>
          <p14:tracePt t="135261" x="8577263" y="3895725"/>
          <p14:tracePt t="135466" x="8582025" y="3902075"/>
          <p14:tracePt t="135485" x="8586788" y="3902075"/>
          <p14:tracePt t="135492" x="8593138" y="3902075"/>
          <p14:tracePt t="135500" x="8604250" y="3902075"/>
          <p14:tracePt t="135511" x="8609013" y="3902075"/>
          <p14:tracePt t="135527" x="8620125" y="3902075"/>
          <p14:tracePt t="135544" x="8636000" y="3902075"/>
          <p14:tracePt t="135560" x="8658225" y="3902075"/>
          <p14:tracePt t="135577" x="8674100" y="3902075"/>
          <p14:tracePt t="135594" x="8705850" y="3902075"/>
          <p14:tracePt t="135610" x="8732838" y="3902075"/>
          <p14:tracePt t="135628" x="8804275" y="3895725"/>
          <p14:tracePt t="135644" x="8847138" y="3895725"/>
          <p14:tracePt t="135661" x="8932863" y="3895725"/>
          <p14:tracePt t="135677" x="8997950" y="3895725"/>
          <p14:tracePt t="135694" x="9101138" y="3886200"/>
          <p14:tracePt t="135700" x="9182100" y="3886200"/>
          <p14:tracePt t="135710" x="9229725" y="3886200"/>
          <p14:tracePt t="135727" x="9348788" y="3886200"/>
          <p14:tracePt t="135744" x="9424988" y="3886200"/>
          <p14:tracePt t="135760" x="9478963" y="3879850"/>
          <p14:tracePt t="135777" x="9555163" y="3863975"/>
          <p14:tracePt t="135794" x="9609138" y="3863975"/>
          <p14:tracePt t="135811" x="9629775" y="3863975"/>
          <p14:tracePt t="135827" x="9647238" y="3859213"/>
          <p14:tracePt t="135844" x="9656763" y="3859213"/>
          <p14:tracePt t="135860" x="9674225" y="3852863"/>
          <p14:tracePt t="135877" x="9678988" y="3848100"/>
          <p14:tracePt t="135895" x="9694863" y="3841750"/>
          <p14:tracePt t="135911" x="9721850" y="3841750"/>
          <p14:tracePt t="135927" x="9732963" y="3841750"/>
          <p14:tracePt t="135944" x="9748838" y="3832225"/>
          <p14:tracePt t="135960" x="9759950" y="3832225"/>
          <p14:tracePt t="135978" x="9793288" y="3832225"/>
          <p14:tracePt t="135994" x="9825038" y="3825875"/>
          <p14:tracePt t="136010" x="9847263" y="3814763"/>
          <p14:tracePt t="136027" x="9856788" y="3814763"/>
          <p14:tracePt t="136045" x="9883775" y="3814763"/>
          <p14:tracePt t="136060" x="9894888" y="3814763"/>
          <p14:tracePt t="136077" x="9906000" y="3814763"/>
          <p14:tracePt t="136094" x="9921875" y="3814763"/>
          <p14:tracePt t="136110" x="9937750" y="3814763"/>
          <p14:tracePt t="136181" x="9948863" y="3814763"/>
          <p14:tracePt t="136195" x="9955213" y="3814763"/>
          <p14:tracePt t="136211" x="9971088" y="3814763"/>
          <p14:tracePt t="136227" x="9982200" y="3814763"/>
          <p14:tracePt t="136244" x="9982200" y="3821113"/>
          <p14:tracePt t="136260" x="9986963" y="3825875"/>
          <p14:tracePt t="136277" x="9986963" y="3836988"/>
          <p14:tracePt t="136294" x="9986963" y="3852863"/>
          <p14:tracePt t="136310" x="9986963" y="3859213"/>
          <p14:tracePt t="136327" x="9986963" y="3863975"/>
          <p14:tracePt t="136344" x="9971088" y="3868738"/>
          <p14:tracePt t="136360" x="9955213" y="3868738"/>
          <p14:tracePt t="136377" x="9937750" y="3868738"/>
          <p14:tracePt t="136394" x="9928225" y="3868738"/>
          <p14:tracePt t="136411" x="9917113" y="3868738"/>
          <p14:tracePt t="136427" x="9906000" y="3868738"/>
          <p14:tracePt t="136444" x="9894888" y="3868738"/>
          <p14:tracePt t="136488" x="9879013" y="3868738"/>
          <p14:tracePt t="136517" x="9874250" y="3868738"/>
          <p14:tracePt t="137025" x="9863138" y="3875088"/>
          <p14:tracePt t="137042" x="9856788" y="3879850"/>
          <p14:tracePt t="137047" x="9847263" y="3879850"/>
          <p14:tracePt t="137060" x="9829800" y="3895725"/>
          <p14:tracePt t="137077" x="9793288" y="3906838"/>
          <p14:tracePt t="137094" x="9728200" y="3922713"/>
          <p14:tracePt t="137110" x="9575800" y="3978275"/>
          <p14:tracePt t="137127" x="9451975" y="4005263"/>
          <p14:tracePt t="137161" x="9175750" y="4041775"/>
          <p14:tracePt t="137194" x="8813800" y="4041775"/>
          <p14:tracePt t="137227" x="8685213" y="4021138"/>
          <p14:tracePt t="137244" x="8582025" y="3983038"/>
          <p14:tracePt t="137260" x="8555038" y="3971925"/>
          <p14:tracePt t="137277" x="8489950" y="3956050"/>
          <p14:tracePt t="137294" x="8440738" y="3940175"/>
          <p14:tracePt t="137311" x="8316913" y="3913188"/>
          <p14:tracePt t="137327" x="8197850" y="3895725"/>
          <p14:tracePt t="137344" x="8085138" y="3886200"/>
          <p14:tracePt t="137361" x="7912100" y="3886200"/>
          <p14:tracePt t="137377" x="7732713" y="3868738"/>
          <p14:tracePt t="137394" x="7624763" y="3852863"/>
          <p14:tracePt t="137411" x="7523163" y="3848100"/>
          <p14:tracePt t="137427" x="7469188" y="3832225"/>
          <p14:tracePt t="137444" x="7424738" y="3825875"/>
          <p14:tracePt t="137461" x="7397750" y="3825875"/>
          <p14:tracePt t="137603" x="7397750" y="3821113"/>
          <p14:tracePt t="137623" x="7397750" y="3814763"/>
          <p14:tracePt t="137644" x="7404100" y="3814763"/>
          <p14:tracePt t="137653" x="7408863" y="3814763"/>
          <p14:tracePt t="137661" x="7415213" y="3805238"/>
          <p14:tracePt t="137678" x="7435850" y="3798888"/>
          <p14:tracePt t="137695" x="7462838" y="3794125"/>
          <p14:tracePt t="137711" x="7485063" y="3778250"/>
          <p14:tracePt t="137727" x="7496175" y="3778250"/>
          <p14:tracePt t="137744" x="7523163" y="3767138"/>
          <p14:tracePt t="137761" x="7550150" y="3760788"/>
          <p14:tracePt t="137777" x="7597775" y="3733800"/>
          <p14:tracePt t="137794" x="7635875" y="3717925"/>
          <p14:tracePt t="137811" x="7673975" y="3697288"/>
          <p14:tracePt t="137827" x="7770813" y="3659188"/>
          <p14:tracePt t="137844" x="7831138" y="3621088"/>
          <p14:tracePt t="137860" x="7874000" y="3614738"/>
          <p14:tracePt t="137877" x="7912100" y="3605213"/>
          <p14:tracePt t="137894" x="7954963" y="3598863"/>
          <p14:tracePt t="137911" x="7986713" y="3594100"/>
          <p14:tracePt t="137927" x="7997825" y="3587750"/>
          <p14:tracePt t="137944" x="8008938" y="3587750"/>
          <p14:tracePt t="138179" x="8015288" y="3578225"/>
          <p14:tracePt t="138183" x="8024813" y="3578225"/>
          <p14:tracePt t="138194" x="8031163" y="3578225"/>
          <p14:tracePt t="138211" x="8078788" y="3567113"/>
          <p14:tracePt t="138227" x="8116888" y="3556000"/>
          <p14:tracePt t="138244" x="8159750" y="3544888"/>
          <p14:tracePt t="138260" x="8197850" y="3544888"/>
          <p14:tracePt t="138277" x="8355013" y="3544888"/>
          <p14:tracePt t="138294" x="8451850" y="3544888"/>
          <p14:tracePt t="138311" x="8593138" y="3556000"/>
          <p14:tracePt t="138327" x="8712200" y="3556000"/>
          <p14:tracePt t="138344" x="8901113" y="3598863"/>
          <p14:tracePt t="138361" x="9058275" y="3625850"/>
          <p14:tracePt t="138378" x="9159875" y="3632200"/>
          <p14:tracePt t="138394" x="9290050" y="3663950"/>
          <p14:tracePt t="138411" x="9424988" y="3675063"/>
          <p14:tracePt t="138427" x="9501188" y="3679825"/>
          <p14:tracePt t="138444" x="9548813" y="3697288"/>
          <p14:tracePt t="138461" x="9582150" y="3702050"/>
          <p14:tracePt t="138477" x="9625013" y="3713163"/>
          <p14:tracePt t="138494" x="9674225" y="3717925"/>
          <p14:tracePt t="138511" x="9710738" y="3717925"/>
          <p14:tracePt t="138527" x="9728200" y="3724275"/>
          <p14:tracePt t="138544" x="9782175" y="3729038"/>
          <p14:tracePt t="138561" x="9809163" y="3744913"/>
          <p14:tracePt t="138577" x="9836150" y="3744913"/>
          <p14:tracePt t="138594" x="9879013" y="3751263"/>
          <p14:tracePt t="138611" x="9921875" y="3756025"/>
          <p14:tracePt t="138627" x="9937750" y="3767138"/>
          <p14:tracePt t="138644" x="9975850" y="3771900"/>
          <p14:tracePt t="138661" x="10009188" y="3771900"/>
          <p14:tracePt t="138678" x="10029825" y="3778250"/>
          <p14:tracePt t="138694" x="10040938" y="3778250"/>
          <p14:tracePt t="138700" x="10047288" y="3778250"/>
          <p14:tracePt t="138710" x="10067925" y="3778250"/>
          <p14:tracePt t="138727" x="10090150" y="3778250"/>
          <p14:tracePt t="138744" x="10110788" y="3778250"/>
          <p14:tracePt t="138761" x="10137775" y="3778250"/>
          <p14:tracePt t="138777" x="10175875" y="3778250"/>
          <p14:tracePt t="138794" x="10191750" y="3771900"/>
          <p14:tracePt t="138810" x="10198100" y="3767138"/>
          <p14:tracePt t="138827" x="10209213" y="3751263"/>
          <p14:tracePt t="138844" x="10218738" y="3740150"/>
          <p14:tracePt t="138877" x="10218738" y="3713163"/>
          <p14:tracePt t="138894" x="10218738" y="3679825"/>
          <p14:tracePt t="138911" x="10218738" y="3668713"/>
          <p14:tracePt t="138927" x="10218738" y="3652838"/>
          <p14:tracePt t="138944" x="10218738" y="3641725"/>
          <p14:tracePt t="138961" x="10218738" y="3621088"/>
          <p14:tracePt t="138977" x="10213975" y="3609975"/>
          <p14:tracePt t="138994" x="10198100" y="3582988"/>
          <p14:tracePt t="139010" x="10191750" y="3578225"/>
          <p14:tracePt t="139027" x="10182225" y="3571875"/>
          <p14:tracePt t="139044" x="10155238" y="3556000"/>
          <p14:tracePt t="139061" x="10148888" y="3556000"/>
          <p14:tracePt t="139077" x="10133013" y="3540125"/>
          <p14:tracePt t="139094" x="10121900" y="3540125"/>
          <p14:tracePt t="139110" x="10083800" y="3529013"/>
          <p14:tracePt t="139127" x="10052050" y="3524250"/>
          <p14:tracePt t="139144" x="10018713" y="3524250"/>
          <p14:tracePt t="139161" x="9986963" y="3513138"/>
          <p14:tracePt t="139177" x="9937750" y="3513138"/>
          <p14:tracePt t="139195" x="9906000" y="3513138"/>
          <p14:tracePt t="139211" x="9890125" y="3513138"/>
          <p14:tracePt t="139228" x="9863138" y="3513138"/>
          <p14:tracePt t="139244" x="9829800" y="3513138"/>
          <p14:tracePt t="139261" x="9802813" y="3513138"/>
          <p14:tracePt t="139278" x="9771063" y="3524250"/>
          <p14:tracePt t="139294" x="9764713" y="3524250"/>
          <p14:tracePt t="139311" x="9732963" y="3524250"/>
          <p14:tracePt t="139327" x="9717088" y="3540125"/>
          <p14:tracePt t="139344" x="9705975" y="3544888"/>
          <p14:tracePt t="139360" x="9690100" y="3556000"/>
          <p14:tracePt t="139377" x="9690100" y="3560763"/>
          <p14:tracePt t="139394" x="9683750" y="3567113"/>
          <p14:tracePt t="139411" x="9683750" y="3578225"/>
          <p14:tracePt t="139427" x="9683750" y="3594100"/>
          <p14:tracePt t="139445" x="9683750" y="3641725"/>
          <p14:tracePt t="139461" x="9683750" y="3663950"/>
          <p14:tracePt t="139478" x="9701213" y="3713163"/>
          <p14:tracePt t="139494" x="9728200" y="3751263"/>
          <p14:tracePt t="139510" x="9737725" y="3767138"/>
          <p14:tracePt t="139529" x="9764713" y="3810000"/>
          <p14:tracePt t="139544" x="9793288" y="3821113"/>
          <p14:tracePt t="139561" x="9825038" y="3836988"/>
          <p14:tracePt t="139577" x="9847263" y="3848100"/>
          <p14:tracePt t="139594" x="9901238" y="3868738"/>
          <p14:tracePt t="139611" x="9921875" y="3879850"/>
          <p14:tracePt t="139627" x="9944100" y="3890963"/>
          <p14:tracePt t="139645" x="9971088" y="3895725"/>
          <p14:tracePt t="139661" x="9982200" y="3902075"/>
          <p14:tracePt t="139677" x="10009188" y="3902075"/>
          <p14:tracePt t="139695" x="10025063" y="3906838"/>
          <p14:tracePt t="139700" x="10029825" y="3906838"/>
          <p14:tracePt t="139710" x="10056813" y="3906838"/>
          <p14:tracePt t="139727" x="10110788" y="3906838"/>
          <p14:tracePt t="139744" x="10133013" y="3906838"/>
          <p14:tracePt t="139761" x="10160000" y="3906838"/>
          <p14:tracePt t="139777" x="10182225" y="3906838"/>
          <p14:tracePt t="139794" x="10186988" y="3906838"/>
          <p14:tracePt t="139811" x="10202863" y="3906838"/>
          <p14:tracePt t="139828" x="10236200" y="3879850"/>
          <p14:tracePt t="139844" x="10256838" y="3863975"/>
          <p14:tracePt t="139861" x="10267950" y="3836988"/>
          <p14:tracePt t="139878" x="10272713" y="3832225"/>
          <p14:tracePt t="139894" x="10279063" y="3814763"/>
          <p14:tracePt t="139911" x="10283825" y="3810000"/>
          <p14:tracePt t="139928" x="10283825" y="3794125"/>
          <p14:tracePt t="139961" x="10283825" y="3787775"/>
          <p14:tracePt t="139977" x="10283825" y="3783013"/>
          <p14:tracePt t="139994" x="10283825" y="3771900"/>
          <p14:tracePt t="140012" x="10283825" y="3767138"/>
          <p14:tracePt t="140027" x="10283825" y="3751263"/>
          <p14:tracePt t="140057" x="10283825" y="3744913"/>
          <p14:tracePt t="140074" x="10283825" y="3740150"/>
          <p14:tracePt t="140107" x="10279063" y="3740150"/>
          <p14:tracePt t="140125" x="10267950" y="3729038"/>
          <p14:tracePt t="140148" x="10267950" y="3713163"/>
          <p14:tracePt t="140161" x="10263188" y="3702050"/>
          <p14:tracePt t="140177" x="10256838" y="3690938"/>
          <p14:tracePt t="140194" x="10252075" y="3663950"/>
          <p14:tracePt t="140199" x="10245725" y="3652838"/>
          <p14:tracePt t="140211" x="10236200" y="3648075"/>
          <p14:tracePt t="140229" x="10229850" y="3641725"/>
          <p14:tracePt t="140244" x="10225088" y="3636963"/>
          <p14:tracePt t="140261" x="10218738" y="3625850"/>
          <p14:tracePt t="140277" x="10218738" y="3614738"/>
          <p14:tracePt t="140294" x="10213975" y="3614738"/>
          <p14:tracePt t="140311" x="10209213" y="3609975"/>
          <p14:tracePt t="140327" x="10209213" y="3605213"/>
          <p14:tracePt t="140369" x="10202863" y="3594100"/>
          <p14:tracePt t="140391" x="10198100" y="3587750"/>
          <p14:tracePt t="140405" x="10191750" y="3571875"/>
          <p14:tracePt t="140421" x="10182225" y="3567113"/>
          <p14:tracePt t="140441" x="10175875" y="3560763"/>
          <p14:tracePt t="140451" x="10171113" y="3560763"/>
          <p14:tracePt t="140471" x="10164763" y="3556000"/>
          <p14:tracePt t="140490" x="10160000" y="3544888"/>
          <p14:tracePt t="140511" x="10148888" y="3529013"/>
          <p14:tracePt t="140527" x="10137775" y="3524250"/>
          <p14:tracePt t="140544" x="10121900" y="3517900"/>
          <p14:tracePt t="140561" x="10110788" y="3513138"/>
          <p14:tracePt t="140577" x="10101263" y="3513138"/>
          <p14:tracePt t="140594" x="10079038" y="3513138"/>
          <p14:tracePt t="140610" x="10056813" y="3513138"/>
          <p14:tracePt t="140627" x="10040938" y="3513138"/>
          <p14:tracePt t="140644" x="10029825" y="3513138"/>
          <p14:tracePt t="140661" x="10002838" y="3513138"/>
          <p14:tracePt t="140677" x="9991725" y="3529013"/>
          <p14:tracePt t="140694" x="9975850" y="3544888"/>
          <p14:tracePt t="140711" x="9964738" y="3551238"/>
          <p14:tracePt t="140727" x="9959975" y="3556000"/>
          <p14:tracePt t="140744" x="9948863" y="3567113"/>
          <p14:tracePt t="140761" x="9937750" y="3582988"/>
          <p14:tracePt t="140777" x="9928225" y="3587750"/>
          <p14:tracePt t="140794" x="9921875" y="3587750"/>
          <p14:tracePt t="140811" x="9910763" y="3594100"/>
          <p14:tracePt t="140827" x="9906000" y="3598863"/>
          <p14:tracePt t="140861" x="9894888" y="3609975"/>
          <p14:tracePt t="140878" x="9890125" y="3621088"/>
          <p14:tracePt t="140895" x="9890125" y="3632200"/>
          <p14:tracePt t="140911" x="9883775" y="3648075"/>
          <p14:tracePt t="140927" x="9879013" y="3668713"/>
          <p14:tracePt t="140944" x="9879013" y="3679825"/>
          <p14:tracePt t="140961" x="9874250" y="3690938"/>
          <p14:tracePt t="140978" x="9874250" y="3717925"/>
          <p14:tracePt t="140994" x="9867900" y="3733800"/>
          <p14:tracePt t="141011" x="9867900" y="3751263"/>
          <p14:tracePt t="141028" x="9863138" y="3778250"/>
          <p14:tracePt t="141044" x="9863138" y="3794125"/>
          <p14:tracePt t="141077" x="9863138" y="3814763"/>
          <p14:tracePt t="141094" x="9863138" y="3825875"/>
          <p14:tracePt t="141110" x="9863138" y="3836988"/>
          <p14:tracePt t="141128" x="9863138" y="3841750"/>
          <p14:tracePt t="141144" x="9863138" y="3852863"/>
          <p14:tracePt t="141161" x="9863138" y="3859213"/>
          <p14:tracePt t="141177" x="9863138" y="3863975"/>
          <p14:tracePt t="141194" x="9863138" y="3868738"/>
          <p14:tracePt t="141230" x="9863138" y="3875088"/>
          <p14:tracePt t="141245" x="9863138" y="3879850"/>
          <p14:tracePt t="141260" x="9863138" y="3886200"/>
          <p14:tracePt t="141397" x="9863138" y="3890963"/>
          <p14:tracePt t="141428" x="9867900" y="3890963"/>
          <p14:tracePt t="141443" x="9879013" y="3890963"/>
          <p14:tracePt t="141452" x="9883775" y="3890963"/>
          <p14:tracePt t="141467" x="9901238" y="3890963"/>
          <p14:tracePt t="141483" x="9906000" y="3890963"/>
          <p14:tracePt t="141494" x="9928225" y="3890963"/>
          <p14:tracePt t="141511" x="9937750" y="3890963"/>
          <p14:tracePt t="141527" x="9944100" y="3890963"/>
          <p14:tracePt t="141544" x="9955213" y="3890963"/>
          <p14:tracePt t="141561" x="9975850" y="3890963"/>
          <p14:tracePt t="141577" x="9982200" y="3886200"/>
          <p14:tracePt t="141594" x="10009188" y="3875088"/>
          <p14:tracePt t="141611" x="10040938" y="3836988"/>
          <p14:tracePt t="141627" x="10052050" y="3825875"/>
          <p14:tracePt t="141644" x="10056813" y="3814763"/>
          <p14:tracePt t="141661" x="10063163" y="3787775"/>
          <p14:tracePt t="141679" x="10063163" y="3767138"/>
          <p14:tracePt t="141695" x="10067925" y="3744913"/>
          <p14:tracePt t="141710" x="10067925" y="3724275"/>
          <p14:tracePt t="141727" x="10067925" y="3697288"/>
          <p14:tracePt t="141744" x="10067925" y="3675063"/>
          <p14:tracePt t="141761" x="10067925" y="3632200"/>
          <p14:tracePt t="141777" x="10067925" y="3594100"/>
          <p14:tracePt t="141794" x="10067925" y="3571875"/>
          <p14:tracePt t="141811" x="10067925" y="3567113"/>
          <p14:tracePt t="141931" x="10067925" y="3560763"/>
          <p14:tracePt t="141981" x="10063163" y="3560763"/>
          <p14:tracePt t="141993" x="10056813" y="3560763"/>
          <p14:tracePt t="142002" x="10052050" y="3560763"/>
          <p14:tracePt t="142012" x="10040938" y="3560763"/>
          <p14:tracePt t="142027" x="10029825" y="3560763"/>
          <p14:tracePt t="142044" x="10009188" y="3560763"/>
          <p14:tracePt t="142061" x="10002838" y="3560763"/>
          <p14:tracePt t="142077" x="9991725" y="3560763"/>
          <p14:tracePt t="142094" x="9975850" y="3560763"/>
          <p14:tracePt t="142110" x="9964738" y="3560763"/>
          <p14:tracePt t="142145" x="9948863" y="3560763"/>
          <p14:tracePt t="142161" x="9928225" y="3560763"/>
          <p14:tracePt t="142177" x="9921875" y="3560763"/>
          <p14:tracePt t="142195" x="9910763" y="3560763"/>
          <p14:tracePt t="142211" x="9901238" y="3560763"/>
          <p14:tracePt t="142227" x="9883775" y="3560763"/>
          <p14:tracePt t="142244" x="9879013" y="3560763"/>
          <p14:tracePt t="142261" x="9863138" y="3571875"/>
          <p14:tracePt t="142277" x="9852025" y="3578225"/>
          <p14:tracePt t="142294" x="9847263" y="3582988"/>
          <p14:tracePt t="142364" x="9840913" y="3594100"/>
          <p14:tracePt t="142403" x="9836150" y="3594100"/>
          <p14:tracePt t="142414" x="9829800" y="3598863"/>
          <p14:tracePt t="142445" x="9829800" y="3605213"/>
          <p14:tracePt t="142456" x="9825038" y="3609975"/>
          <p14:tracePt t="142465" x="9825038" y="3614738"/>
          <p14:tracePt t="142630" x="9825038" y="3621088"/>
          <p14:tracePt t="142640" x="9825038" y="3625850"/>
          <p14:tracePt t="142645" x="9825038" y="3632200"/>
          <p14:tracePt t="142661" x="9820275" y="3648075"/>
          <p14:tracePt t="142677" x="9820275" y="3690938"/>
          <p14:tracePt t="142695" x="9809163" y="3740150"/>
          <p14:tracePt t="142701" x="9809163" y="3744913"/>
          <p14:tracePt t="142711" x="9802813" y="3767138"/>
          <p14:tracePt t="142728" x="9802813" y="3787775"/>
          <p14:tracePt t="142744" x="9802813" y="3805238"/>
          <p14:tracePt t="142761" x="9802813" y="3836988"/>
          <p14:tracePt t="142777" x="9802813" y="3841750"/>
          <p14:tracePt t="142794" x="9802813" y="3848100"/>
          <p14:tracePt t="143185" x="9802813" y="3852863"/>
          <p14:tracePt t="143206" x="9798050" y="3859213"/>
          <p14:tracePt t="143220" x="9798050" y="3863975"/>
          <p14:tracePt t="143341" x="9798050" y="3875088"/>
          <p14:tracePt t="143983" x="9798050" y="3886200"/>
          <p14:tracePt t="144008" x="9798050" y="3890963"/>
          <p14:tracePt t="144017" x="9798050" y="3902075"/>
          <p14:tracePt t="144027" x="9798050" y="3906838"/>
          <p14:tracePt t="144048" x="9802813" y="3922713"/>
          <p14:tracePt t="144064" x="9802813" y="3929063"/>
          <p14:tracePt t="144078" x="9802813" y="3933825"/>
          <p14:tracePt t="144111" x="9809163" y="3944938"/>
          <p14:tracePt t="144144" x="9813925" y="3951288"/>
          <p14:tracePt t="144195" x="9820275" y="3960813"/>
          <p14:tracePt t="144241" x="9820275" y="3967163"/>
          <p14:tracePt t="144255" x="9825038" y="3971925"/>
          <p14:tracePt t="144336" x="9829800" y="3978275"/>
          <p14:tracePt t="144355" x="9836150" y="3983038"/>
          <p14:tracePt t="144371" x="9840913" y="3983038"/>
          <p14:tracePt t="144381" x="9852025" y="3987800"/>
          <p14:tracePt t="144390" x="9856788" y="3987800"/>
          <p14:tracePt t="144394" x="9863138" y="3987800"/>
          <p14:tracePt t="144411" x="9867900" y="3987800"/>
          <p14:tracePt t="144427" x="9874250" y="3987800"/>
          <p14:tracePt t="144445" x="9890125" y="3987800"/>
          <p14:tracePt t="144461" x="9906000" y="3987800"/>
          <p14:tracePt t="144478" x="9928225" y="3987800"/>
          <p14:tracePt t="144494" x="9948863" y="3994150"/>
          <p14:tracePt t="144511" x="9955213" y="3994150"/>
          <p14:tracePt t="144528" x="9964738" y="3994150"/>
          <p14:tracePt t="144545" x="9998075" y="3994150"/>
          <p14:tracePt t="144561" x="10018713" y="3994150"/>
          <p14:tracePt t="144577" x="10036175" y="3994150"/>
          <p14:tracePt t="144594" x="10040938" y="3994150"/>
          <p14:tracePt t="144611" x="10063163" y="3994150"/>
          <p14:tracePt t="144627" x="10079038" y="3983038"/>
          <p14:tracePt t="144644" x="10083800" y="3978275"/>
          <p14:tracePt t="144662" x="10090150" y="3960813"/>
          <p14:tracePt t="144677" x="10106025" y="3940175"/>
          <p14:tracePt t="144695" x="10110788" y="3917950"/>
          <p14:tracePt t="144710" x="10110788" y="3902075"/>
          <p14:tracePt t="144727" x="10110788" y="3890963"/>
          <p14:tracePt t="144744" x="10110788" y="3863975"/>
          <p14:tracePt t="144761" x="10110788" y="3836988"/>
          <p14:tracePt t="144777" x="10110788" y="3810000"/>
          <p14:tracePt t="144794" x="10110788" y="3767138"/>
          <p14:tracePt t="144811" x="10110788" y="3744913"/>
          <p14:tracePt t="144828" x="10094913" y="3713163"/>
          <p14:tracePt t="144844" x="10079038" y="3659188"/>
          <p14:tracePt t="144861" x="10079038" y="3652838"/>
          <p14:tracePt t="144878" x="10067925" y="3641725"/>
          <p14:tracePt t="144912" x="10063163" y="3641725"/>
          <p14:tracePt t="144927" x="10056813" y="3636963"/>
          <p14:tracePt t="144944" x="10052050" y="3636963"/>
          <p14:tracePt t="144961" x="10009188" y="3614738"/>
          <p14:tracePt t="144977" x="9991725" y="3609975"/>
          <p14:tracePt t="144994" x="9964738" y="3598863"/>
          <p14:tracePt t="145011" x="9955213" y="3594100"/>
          <p14:tracePt t="145027" x="9910763" y="3567113"/>
          <p14:tracePt t="145044" x="9852025" y="3540125"/>
          <p14:tracePt t="145061" x="9793288" y="3506788"/>
          <p14:tracePt t="145077" x="9759950" y="3497263"/>
          <p14:tracePt t="145094" x="9705975" y="3490913"/>
          <p14:tracePt t="145111" x="9674225" y="3486150"/>
          <p14:tracePt t="145127" x="9663113" y="3486150"/>
          <p14:tracePt t="145144" x="9640888" y="3475038"/>
          <p14:tracePt t="145183" x="9640888" y="3463925"/>
          <p14:tracePt t="145192" x="9652000" y="3432175"/>
          <p14:tracePt t="145203" x="9674225" y="3382963"/>
          <p14:tracePt t="177706" x="9678988" y="3360738"/>
          <p14:tracePt t="177724" x="6403975" y="2427288"/>
          <p14:tracePt t="177745" x="5949950" y="2427288"/>
          <p14:tracePt t="177761" x="5637213" y="2481263"/>
          <p14:tracePt t="177778" x="5275263" y="2598738"/>
          <p14:tracePt t="177795" x="4772025" y="2890838"/>
          <p14:tracePt t="177828" x="4198938" y="3333750"/>
          <p14:tracePt t="177861" x="3668713" y="4014788"/>
          <p14:tracePt t="177895" x="3432175" y="4664075"/>
          <p14:tracePt t="177912" x="3414713" y="4826000"/>
          <p14:tracePt t="177928" x="3414713" y="5129213"/>
          <p14:tracePt t="177945" x="3414713" y="5387975"/>
          <p14:tracePt t="177962" x="3414713" y="5614988"/>
          <p14:tracePt t="177978" x="3463925" y="5803900"/>
          <p14:tracePt t="177995" x="3502025" y="5938838"/>
          <p14:tracePt t="178011" x="3690938" y="6230938"/>
          <p14:tracePt t="178028" x="3760788" y="6323013"/>
          <p14:tracePt t="178045" x="3805238" y="6372225"/>
          <p14:tracePt t="178062" x="3940175" y="6457950"/>
          <p14:tracePt t="178078" x="4048125" y="6523038"/>
          <p14:tracePt t="178095" x="4205288" y="6592888"/>
          <p14:tracePt t="178111" x="4333875" y="6635750"/>
          <p14:tracePt t="178128" x="4513263" y="6684963"/>
          <p14:tracePt t="178145" x="4603750" y="6689725"/>
          <p14:tracePt t="178162" x="4675188" y="6689725"/>
          <p14:tracePt t="178178" x="4740275" y="6689725"/>
          <p14:tracePt t="178195" x="4799013" y="6689725"/>
          <p14:tracePt t="178200" x="4875213" y="6680200"/>
          <p14:tracePt t="178211" x="4911725" y="6673850"/>
          <p14:tracePt t="178228" x="5014913" y="6642100"/>
          <p14:tracePt t="178245" x="5095875" y="6604000"/>
          <p14:tracePt t="178261" x="5214938" y="6561138"/>
          <p14:tracePt t="178278" x="5360988" y="6484938"/>
          <p14:tracePt t="178295" x="5475288" y="6435725"/>
          <p14:tracePt t="178311" x="5561013" y="6388100"/>
          <p14:tracePt t="178328" x="5653088" y="6361113"/>
          <p14:tracePt t="178345" x="5815013" y="6269038"/>
          <p14:tracePt t="178362" x="5891213" y="6208713"/>
          <p14:tracePt t="178378" x="5945188" y="6145213"/>
          <p14:tracePt t="178395" x="5983288" y="6084888"/>
          <p14:tracePt t="178412" x="6037263" y="6019800"/>
          <p14:tracePt t="178428" x="6091238" y="5949950"/>
          <p14:tracePt t="178445" x="6134100" y="5880100"/>
          <p14:tracePt t="178462" x="6161088" y="5810250"/>
          <p14:tracePt t="178478" x="6181725" y="5729288"/>
          <p14:tracePt t="178495" x="6188075" y="5684838"/>
          <p14:tracePt t="178511" x="6208713" y="5583238"/>
          <p14:tracePt t="178528" x="6208713" y="5538788"/>
          <p14:tracePt t="178545" x="6208713" y="5491163"/>
          <p14:tracePt t="178561" x="6208713" y="5437188"/>
          <p14:tracePt t="178578" x="6203950" y="5349875"/>
          <p14:tracePt t="178595" x="6172200" y="5284788"/>
          <p14:tracePt t="178611" x="6161088" y="5268913"/>
          <p14:tracePt t="178628" x="6122988" y="5226050"/>
          <p14:tracePt t="178645" x="6100763" y="5187950"/>
          <p14:tracePt t="178662" x="6057900" y="5138738"/>
          <p14:tracePt t="178678" x="5976938" y="5091113"/>
          <p14:tracePt t="178695" x="5918200" y="5057775"/>
          <p14:tracePt t="178700" x="5853113" y="5026025"/>
          <p14:tracePt t="178711" x="5819775" y="5003800"/>
          <p14:tracePt t="178728" x="5792788" y="4987925"/>
          <p14:tracePt t="178745" x="5749925" y="4976813"/>
          <p14:tracePt t="178761" x="5707063" y="4956175"/>
          <p14:tracePt t="178778" x="5673725" y="4949825"/>
          <p14:tracePt t="178795" x="5583238" y="4938713"/>
          <p14:tracePt t="178812" x="5529263" y="4929188"/>
          <p14:tracePt t="178828" x="5430838" y="4929188"/>
          <p14:tracePt t="178845" x="5376863" y="4929188"/>
          <p14:tracePt t="178864" x="5307013" y="4922838"/>
          <p14:tracePt t="178878" x="5257800" y="4918075"/>
          <p14:tracePt t="178895" x="5192713" y="4918075"/>
          <p14:tracePt t="178912" x="5106988" y="4918075"/>
          <p14:tracePt t="178928" x="5053013" y="4918075"/>
          <p14:tracePt t="178945" x="4994275" y="4918075"/>
          <p14:tracePt t="178961" x="4949825" y="4918075"/>
          <p14:tracePt t="178978" x="4922838" y="4929188"/>
          <p14:tracePt t="178995" x="4841875" y="4960938"/>
          <p14:tracePt t="179011" x="4814888" y="4972050"/>
          <p14:tracePt t="179028" x="4783138" y="4987925"/>
          <p14:tracePt t="179045" x="4756150" y="5010150"/>
          <p14:tracePt t="179062" x="4733925" y="5026025"/>
          <p14:tracePt t="179078" x="4729163" y="5030788"/>
          <p14:tracePt t="179095" x="4722813" y="5037138"/>
          <p14:tracePt t="179112" x="4722813" y="5048250"/>
          <p14:tracePt t="179128" x="4718050" y="5057775"/>
          <p14:tracePt t="179145" x="4713288" y="5068888"/>
          <p14:tracePt t="179161" x="4713288" y="5075238"/>
          <p14:tracePt t="179178" x="4713288" y="5080000"/>
          <p14:tracePt t="179195" x="4713288" y="5095875"/>
          <p14:tracePt t="179214" x="4713288" y="5102225"/>
          <p14:tracePt t="179228" x="4713288" y="5106988"/>
          <p14:tracePt t="179245" x="4713288" y="5122863"/>
          <p14:tracePt t="179262" x="4718050" y="5138738"/>
          <p14:tracePt t="179278" x="4729163" y="5160963"/>
          <p14:tracePt t="179295" x="4745038" y="5187950"/>
          <p14:tracePt t="179311" x="4760913" y="5203825"/>
          <p14:tracePt t="179328" x="4810125" y="5221288"/>
          <p14:tracePt t="179345" x="4852988" y="5248275"/>
          <p14:tracePt t="179361" x="4875213" y="5253038"/>
          <p14:tracePt t="179378" x="4902200" y="5264150"/>
          <p14:tracePt t="179395" x="4911725" y="5264150"/>
          <p14:tracePt t="179411" x="4938713" y="5284788"/>
          <p14:tracePt t="179428" x="4956175" y="5295900"/>
          <p14:tracePt t="179445" x="4960938" y="5302250"/>
          <p14:tracePt t="179462" x="4967288" y="5302250"/>
          <p14:tracePt t="179478" x="4983163" y="5307013"/>
          <p14:tracePt t="179495" x="4994275" y="5307013"/>
          <p14:tracePt t="179512" x="5010150" y="5307013"/>
          <p14:tracePt t="179528" x="5026025" y="5307013"/>
          <p14:tracePt t="179545" x="5041900" y="5307013"/>
          <p14:tracePt t="179561" x="5053013" y="5307013"/>
          <p14:tracePt t="179578" x="5075238" y="5307013"/>
          <p14:tracePt t="179595" x="5080000" y="5307013"/>
          <p14:tracePt t="179612" x="5102225" y="5307013"/>
          <p14:tracePt t="179629" x="5118100" y="5307013"/>
          <p14:tracePt t="179645" x="5133975" y="5307013"/>
          <p14:tracePt t="179662" x="5165725" y="5307013"/>
          <p14:tracePt t="179679" x="5230813" y="5307013"/>
          <p14:tracePt t="179695" x="5302250" y="5295900"/>
          <p14:tracePt t="179701" x="5311775" y="5284788"/>
          <p14:tracePt t="179711" x="5360988" y="5284788"/>
          <p14:tracePt t="179728" x="5430838" y="5284788"/>
          <p14:tracePt t="179745" x="5495925" y="5284788"/>
          <p14:tracePt t="179761" x="5592763" y="5268913"/>
          <p14:tracePt t="179778" x="5673725" y="5257800"/>
          <p14:tracePt t="179795" x="5711825" y="5253038"/>
          <p14:tracePt t="179812" x="5765800" y="5237163"/>
          <p14:tracePt t="179828" x="5810250" y="5214938"/>
          <p14:tracePt t="179845" x="5837238" y="5199063"/>
          <p14:tracePt t="179863" x="5853113" y="5192713"/>
          <p14:tracePt t="179879" x="5873750" y="5172075"/>
          <p14:tracePt t="179895" x="5891213" y="5149850"/>
          <p14:tracePt t="179912" x="5911850" y="5129213"/>
          <p14:tracePt t="179928" x="5927725" y="5111750"/>
          <p14:tracePt t="179945" x="5945188" y="5084763"/>
          <p14:tracePt t="179961" x="5976938" y="5048250"/>
          <p14:tracePt t="179979" x="6015038" y="4976813"/>
          <p14:tracePt t="179995" x="6030913" y="4945063"/>
          <p14:tracePt t="180012" x="6046788" y="4891088"/>
          <p14:tracePt t="180028" x="6073775" y="4830763"/>
          <p14:tracePt t="180045" x="6091238" y="4787900"/>
          <p14:tracePt t="180061" x="6096000" y="4772025"/>
          <p14:tracePt t="180078" x="6107113" y="4756150"/>
          <p14:tracePt t="180095" x="6107113" y="4740275"/>
          <p14:tracePt t="180111" x="6118225" y="4733925"/>
          <p14:tracePt t="180204" x="6118225" y="4729163"/>
          <p14:tracePt t="180229" x="6118225" y="4722813"/>
          <p14:tracePt t="180234" x="6111875" y="4718050"/>
          <p14:tracePt t="180245" x="6111875" y="4713288"/>
          <p14:tracePt t="180261" x="6080125" y="4684713"/>
          <p14:tracePt t="180278" x="6073775" y="4675188"/>
          <p14:tracePt t="180295" x="6053138" y="4652963"/>
          <p14:tracePt t="180311" x="6042025" y="4648200"/>
          <p14:tracePt t="180335" x="6030913" y="4648200"/>
          <p14:tracePt t="180370" x="6019800" y="4648200"/>
          <p14:tracePt t="180380" x="6019800" y="4641850"/>
          <p14:tracePt t="180390" x="6015038" y="4641850"/>
          <p14:tracePt t="180395" x="6010275" y="4641850"/>
          <p14:tracePt t="180413" x="5999163" y="4637088"/>
          <p14:tracePt t="180428" x="5988050" y="4637088"/>
          <p14:tracePt t="180445" x="5983288" y="4630738"/>
          <p14:tracePt t="180464" x="5945188" y="4625975"/>
          <p14:tracePt t="180478" x="5918200" y="4603750"/>
          <p14:tracePt t="180495" x="5873750" y="4598988"/>
          <p14:tracePt t="180511" x="5830888" y="4587875"/>
          <p14:tracePt t="180528" x="5776913" y="4576763"/>
          <p14:tracePt t="180545" x="5745163" y="4560888"/>
          <p14:tracePt t="180561" x="5711825" y="4560888"/>
          <p14:tracePt t="180578" x="5673725" y="4549775"/>
          <p14:tracePt t="180595" x="5599113" y="4533900"/>
          <p14:tracePt t="180612" x="5561013" y="4533900"/>
          <p14:tracePt t="180628" x="5518150" y="4533900"/>
          <p14:tracePt t="180645" x="5484813" y="4533900"/>
          <p14:tracePt t="180662" x="5441950" y="4533900"/>
          <p14:tracePt t="180678" x="5392738" y="4533900"/>
          <p14:tracePt t="180695" x="5365750" y="4549775"/>
          <p14:tracePt t="180701" x="5345113" y="4560888"/>
          <p14:tracePt t="180711" x="5322888" y="4567238"/>
          <p14:tracePt t="180728" x="5284788" y="4598988"/>
          <p14:tracePt t="180745" x="5241925" y="4630738"/>
          <p14:tracePt t="180761" x="5199063" y="4664075"/>
          <p14:tracePt t="180778" x="5172075" y="4684713"/>
          <p14:tracePt t="180795" x="5138738" y="4722813"/>
          <p14:tracePt t="180812" x="5102225" y="4756150"/>
          <p14:tracePt t="180828" x="5048250" y="4852988"/>
          <p14:tracePt t="180845" x="5010150" y="4918075"/>
          <p14:tracePt t="180863" x="4972050" y="4994275"/>
          <p14:tracePt t="180879" x="4938713" y="5068888"/>
          <p14:tracePt t="180895" x="4918075" y="5129213"/>
          <p14:tracePt t="180912" x="4902200" y="5192713"/>
          <p14:tracePt t="180928" x="4902200" y="5241925"/>
          <p14:tracePt t="180945" x="4891088" y="5291138"/>
          <p14:tracePt t="180962" x="4891088" y="5329238"/>
          <p14:tracePt t="180978" x="4891088" y="5360988"/>
          <p14:tracePt t="180995" x="4891088" y="5383213"/>
          <p14:tracePt t="181011" x="4891088" y="5399088"/>
          <p14:tracePt t="181029" x="4895850" y="5441950"/>
          <p14:tracePt t="181045" x="4902200" y="5446713"/>
          <p14:tracePt t="181061" x="4911725" y="5464175"/>
          <p14:tracePt t="181079" x="4929188" y="5491163"/>
          <p14:tracePt t="181095" x="4933950" y="5495925"/>
          <p14:tracePt t="181112" x="4949825" y="5511800"/>
          <p14:tracePt t="181129" x="4967288" y="5518150"/>
          <p14:tracePt t="181145" x="4999038" y="5529263"/>
          <p14:tracePt t="181162" x="5030788" y="5534025"/>
          <p14:tracePt t="181178" x="5068888" y="5545138"/>
          <p14:tracePt t="181195" x="5106988" y="5561013"/>
          <p14:tracePt t="181201" x="5122863" y="5561013"/>
          <p14:tracePt t="181213" x="5145088" y="5565775"/>
          <p14:tracePt t="181228" x="5210175" y="5576888"/>
          <p14:tracePt t="181245" x="5275263" y="5576888"/>
          <p14:tracePt t="181262" x="5322888" y="5576888"/>
          <p14:tracePt t="181278" x="5399088" y="5576888"/>
          <p14:tracePt t="181295" x="5453063" y="5576888"/>
          <p14:tracePt t="181311" x="5529263" y="5576888"/>
          <p14:tracePt t="181328" x="5576888" y="5576888"/>
          <p14:tracePt t="181345" x="5614988" y="5561013"/>
          <p14:tracePt t="181361" x="5641975" y="5556250"/>
          <p14:tracePt t="181378" x="5680075" y="5538788"/>
          <p14:tracePt t="181395" x="5718175" y="5511800"/>
          <p14:tracePt t="181412" x="5749925" y="5507038"/>
          <p14:tracePt t="181428" x="5788025" y="5491163"/>
          <p14:tracePt t="181445" x="5830888" y="5468938"/>
          <p14:tracePt t="181462" x="5873750" y="5441950"/>
          <p14:tracePt t="181478" x="5911850" y="5430838"/>
          <p14:tracePt t="181495" x="5938838" y="5419725"/>
          <p14:tracePt t="181512" x="5965825" y="5399088"/>
          <p14:tracePt t="181529" x="5992813" y="5383213"/>
          <p14:tracePt t="181545" x="6015038" y="5372100"/>
          <p14:tracePt t="181562" x="6019800" y="5365750"/>
          <p14:tracePt t="181578" x="6042025" y="5345113"/>
          <p14:tracePt t="181595" x="6053138" y="5338763"/>
          <p14:tracePt t="181612" x="6057900" y="5334000"/>
          <p14:tracePt t="181628" x="6064250" y="5322888"/>
          <p14:tracePt t="181645" x="6064250" y="5318125"/>
          <p14:tracePt t="181678" x="6064250" y="5307013"/>
          <p14:tracePt t="181763" x="6064250" y="5302250"/>
          <p14:tracePt t="181774" x="6073775" y="5302250"/>
          <p14:tracePt t="181784" x="6134100" y="5302250"/>
          <p14:tracePt t="181795" x="6188075" y="5302250"/>
          <p14:tracePt t="181811" x="6388100" y="5334000"/>
          <p14:tracePt t="181828" x="6496050" y="5349875"/>
          <p14:tracePt t="181845" x="6707188" y="5414963"/>
          <p14:tracePt t="181861" x="6999288" y="5511800"/>
          <p14:tracePt t="181878" x="7143750" y="5561013"/>
          <p14:tracePt t="181895" x="7181850" y="5576888"/>
          <p14:tracePt t="181912" x="7197725" y="5599113"/>
          <p14:tracePt t="181945" x="7204075" y="5603875"/>
          <p14:tracePt t="181962" x="7204075" y="5614988"/>
          <p14:tracePt t="181978" x="7204075" y="5626100"/>
          <p14:tracePt t="181995" x="7204075" y="5657850"/>
          <p14:tracePt t="182011" x="7197725" y="5680075"/>
          <p14:tracePt t="182028" x="7188200" y="5695950"/>
          <p14:tracePt t="182045" x="7170738" y="5711825"/>
          <p14:tracePt t="182061" x="7143750" y="5729288"/>
          <p14:tracePt t="182078" x="7080250" y="5761038"/>
          <p14:tracePt t="182095" x="6977063" y="5765800"/>
          <p14:tracePt t="182112" x="6927850" y="5772150"/>
          <p14:tracePt t="182129" x="6781800" y="5788025"/>
          <p14:tracePt t="182145" x="6689725" y="5788025"/>
          <p14:tracePt t="182162" x="6626225" y="5788025"/>
          <p14:tracePt t="182178" x="6592888" y="5788025"/>
          <p14:tracePt t="182195" x="6554788" y="5788025"/>
          <p14:tracePt t="182211" x="6538913" y="5788025"/>
          <p14:tracePt t="182420" x="6538913" y="5792788"/>
          <p14:tracePt t="182423" x="6538913" y="5810250"/>
          <p14:tracePt t="182434" x="6538913" y="5819775"/>
          <p14:tracePt t="182445" x="6554788" y="5837238"/>
          <p14:tracePt t="182462" x="6592888" y="5891213"/>
          <p14:tracePt t="182478" x="6642100" y="5954713"/>
          <p14:tracePt t="182495" x="6738938" y="6069013"/>
          <p14:tracePt t="182511" x="6819900" y="6145213"/>
          <p14:tracePt t="182528" x="6889750" y="6188075"/>
          <p14:tracePt t="182545" x="6970713" y="6246813"/>
          <p14:tracePt t="182561" x="7008813" y="6284913"/>
          <p14:tracePt t="182578" x="7026275" y="6291263"/>
          <p14:tracePt t="182722" x="7015163" y="6291263"/>
          <p14:tracePt t="182740" x="6999288" y="6291263"/>
          <p14:tracePt t="182762" x="6988175" y="6291263"/>
          <p14:tracePt t="182779" x="6950075" y="6257925"/>
          <p14:tracePt t="182795" x="6934200" y="6246813"/>
          <p14:tracePt t="182812" x="6911975" y="6242050"/>
          <p14:tracePt t="182828" x="6884988" y="6215063"/>
          <p14:tracePt t="182845" x="6846888" y="6203950"/>
          <p14:tracePt t="182863" x="6835775" y="6199188"/>
          <p14:tracePt t="182895" x="6826250" y="6188075"/>
          <p14:tracePt t="182944" x="6831013" y="6188075"/>
          <p14:tracePt t="182953" x="6846888" y="6188075"/>
          <p14:tracePt t="182962" x="6862763" y="6188075"/>
          <p14:tracePt t="182978" x="6938963" y="6188075"/>
          <p14:tracePt t="182995" x="7069138" y="6208713"/>
          <p14:tracePt t="183012" x="7269163" y="6273800"/>
          <p14:tracePt t="183028" x="7624763" y="6381750"/>
          <p14:tracePt t="183045" x="7831138" y="6453188"/>
          <p14:tracePt t="183061" x="8078788" y="6550025"/>
          <p14:tracePt t="183078" x="8128000" y="6554788"/>
          <p14:tracePt t="183136" x="8132763" y="6554788"/>
          <p14:tracePt t="183157" x="8123238" y="6538913"/>
          <p14:tracePt t="183179" x="8096250" y="6527800"/>
          <p14:tracePt t="183195" x="8051800" y="6518275"/>
          <p14:tracePt t="183211" x="8015288" y="6518275"/>
          <p14:tracePt t="183228" x="7981950" y="6518275"/>
          <p14:tracePt t="183245" x="7954963" y="6518275"/>
          <p14:tracePt t="183261" x="7950200" y="6518275"/>
          <p14:tracePt t="183358" x="7943850" y="6511925"/>
          <p14:tracePt t="183367" x="7943850" y="6507163"/>
          <p14:tracePt t="183378" x="7943850" y="6500813"/>
          <p14:tracePt t="183395" x="7943850" y="6453188"/>
          <p14:tracePt t="183412" x="7943850" y="6403975"/>
          <p14:tracePt t="183428" x="7943850" y="6354763"/>
          <p14:tracePt t="183445" x="7950200" y="6307138"/>
          <p14:tracePt t="183461" x="7954963" y="6269038"/>
          <p14:tracePt t="183478" x="7966075" y="6237288"/>
          <p14:tracePt t="183495" x="7986713" y="6199188"/>
          <p14:tracePt t="183511" x="7997825" y="6165850"/>
          <p14:tracePt t="183528" x="8015288" y="6127750"/>
          <p14:tracePt t="183545" x="8051800" y="6080125"/>
          <p14:tracePt t="183562" x="8074025" y="6003925"/>
          <p14:tracePt t="183578" x="8089900" y="5945188"/>
          <p14:tracePt t="183595" x="8112125" y="5884863"/>
          <p14:tracePt t="183613" x="8170863" y="5765800"/>
          <p14:tracePt t="183629" x="8208963" y="5700713"/>
          <p14:tracePt t="183645" x="8247063" y="5626100"/>
          <p14:tracePt t="183664" x="8296275" y="5538788"/>
          <p14:tracePt t="183678" x="8355013" y="5441950"/>
          <p14:tracePt t="183695" x="8397875" y="5387975"/>
          <p14:tracePt t="183712" x="8435975" y="5349875"/>
          <p14:tracePt t="183729" x="8485188" y="5291138"/>
          <p14:tracePt t="183745" x="8550275" y="5230813"/>
          <p14:tracePt t="183761" x="8636000" y="5156200"/>
          <p14:tracePt t="183778" x="8712200" y="5091113"/>
          <p14:tracePt t="183795" x="8755063" y="5048250"/>
          <p14:tracePt t="183812" x="8831263" y="5010150"/>
          <p14:tracePt t="183828" x="8874125" y="4972050"/>
          <p14:tracePt t="183845" x="8975725" y="4911725"/>
          <p14:tracePt t="183863" x="9063038" y="4857750"/>
          <p14:tracePt t="183878" x="9112250" y="4841875"/>
          <p14:tracePt t="183895" x="9175750" y="4821238"/>
          <p14:tracePt t="183913" x="9294813" y="4783138"/>
          <p14:tracePt t="183928" x="9366250" y="4772025"/>
          <p14:tracePt t="183945" x="9447213" y="4749800"/>
          <p14:tracePt t="183962" x="9494838" y="4722813"/>
          <p14:tracePt t="183978" x="9598025" y="4684713"/>
          <p14:tracePt t="183995" x="9701213" y="4664075"/>
          <p14:tracePt t="184011" x="9793288" y="4648200"/>
          <p14:tracePt t="184028" x="9874250" y="4630738"/>
          <p14:tracePt t="184045" x="9948863" y="4603750"/>
          <p14:tracePt t="184062" x="10063163" y="4587875"/>
          <p14:tracePt t="184078" x="10171113" y="4576763"/>
          <p14:tracePt t="184095" x="10209213" y="4572000"/>
          <p14:tracePt t="184114" x="10272713" y="4560888"/>
          <p14:tracePt t="184129" x="10283825" y="4560888"/>
          <p14:tracePt t="184145" x="10294938" y="4549775"/>
          <p14:tracePt t="184222" x="10279063" y="4556125"/>
          <p14:tracePt t="184239" x="10213975" y="4576763"/>
          <p14:tracePt t="184261" x="10074275" y="4675188"/>
          <p14:tracePt t="184279" x="9836150" y="4767263"/>
          <p14:tracePt t="184295" x="9721850" y="4814888"/>
          <p14:tracePt t="184312" x="9501188" y="4895850"/>
          <p14:tracePt t="184328" x="9348788" y="4976813"/>
          <p14:tracePt t="184345" x="8948738" y="5183188"/>
          <p14:tracePt t="184362" x="8885238" y="5237163"/>
          <p14:tracePt t="184378" x="8820150" y="5291138"/>
          <p14:tracePt t="184396" x="8728075" y="5365750"/>
          <p14:tracePt t="184412" x="8705850" y="5387975"/>
          <p14:tracePt t="184428" x="8658225" y="5426075"/>
          <p14:tracePt t="184445" x="8624888" y="5453063"/>
          <p14:tracePt t="184462" x="8566150" y="5491163"/>
          <p14:tracePt t="184478" x="8523288" y="5495925"/>
          <p14:tracePt t="184495" x="8462963" y="5511800"/>
          <p14:tracePt t="184511" x="8404225" y="5534025"/>
          <p14:tracePt t="184528" x="8377238" y="5538788"/>
          <p14:tracePt t="184545" x="8332788" y="5538788"/>
          <p14:tracePt t="184561" x="8301038" y="5538788"/>
          <p14:tracePt t="184578" x="8269288" y="5538788"/>
          <p14:tracePt t="184611" x="8235950" y="5534025"/>
          <p14:tracePt t="184628" x="8231188" y="5507038"/>
          <p14:tracePt t="184645" x="8231188" y="5457825"/>
          <p14:tracePt t="184662" x="8231188" y="5410200"/>
          <p14:tracePt t="184679" x="8231188" y="5257800"/>
          <p14:tracePt t="184695" x="8258175" y="5149850"/>
          <p14:tracePt t="184712" x="8296275" y="5041900"/>
          <p14:tracePt t="184728" x="8332788" y="4967288"/>
          <p14:tracePt t="184745" x="8397875" y="4841875"/>
          <p14:tracePt t="184762" x="8440738" y="4756150"/>
          <p14:tracePt t="184778" x="8494713" y="4684713"/>
          <p14:tracePt t="184795" x="8543925" y="4630738"/>
          <p14:tracePt t="184812" x="8582025" y="4598988"/>
          <p14:tracePt t="184829" x="8685213" y="4529138"/>
          <p14:tracePt t="184845" x="8732838" y="4506913"/>
          <p14:tracePt t="184862" x="8793163" y="4502150"/>
          <p14:tracePt t="184879" x="8885238" y="4479925"/>
          <p14:tracePt t="184895" x="8955088" y="4475163"/>
          <p14:tracePt t="184912" x="9036050" y="4459288"/>
          <p14:tracePt t="184928" x="9090025" y="4459288"/>
          <p14:tracePt t="184945" x="9144000" y="4452938"/>
          <p14:tracePt t="184962" x="9159875" y="4452938"/>
          <p14:tracePt t="185029" x="9155113" y="4452938"/>
          <p14:tracePt t="185034" x="9132888" y="4452938"/>
          <p14:tracePt t="185045" x="9090025" y="4452938"/>
          <p14:tracePt t="185061" x="9002713" y="4495800"/>
          <p14:tracePt t="185078" x="8836025" y="4560888"/>
          <p14:tracePt t="185095" x="8716963" y="4576763"/>
          <p14:tracePt t="185112" x="8420100" y="4652963"/>
          <p14:tracePt t="185129" x="8332788" y="4668838"/>
          <p14:tracePt t="185145" x="8251825" y="4684713"/>
          <p14:tracePt t="185162" x="8150225" y="4706938"/>
          <p14:tracePt t="185178" x="8105775" y="4706938"/>
          <p14:tracePt t="185195" x="8096250" y="4706938"/>
          <p14:tracePt t="185200" x="8085138" y="4706938"/>
          <p14:tracePt t="185229" x="8078788" y="4706938"/>
          <p14:tracePt t="185273" x="8074025" y="4684713"/>
          <p14:tracePt t="185295" x="8074025" y="4637088"/>
          <p14:tracePt t="185312" x="8101013" y="4518025"/>
          <p14:tracePt t="185328" x="8132763" y="4448175"/>
          <p14:tracePt t="185345" x="8166100" y="4387850"/>
          <p14:tracePt t="185362" x="8186738" y="4360863"/>
          <p14:tracePt t="185379" x="8258175" y="4322763"/>
          <p14:tracePt t="185395" x="8312150" y="4302125"/>
          <p14:tracePt t="185412" x="8359775" y="4286250"/>
          <p14:tracePt t="185429" x="8447088" y="4264025"/>
          <p14:tracePt t="185445" x="8516938" y="4248150"/>
          <p14:tracePt t="185462" x="8586788" y="4237038"/>
          <p14:tracePt t="185478" x="8636000" y="4221163"/>
          <p14:tracePt t="185495" x="8685213" y="4210050"/>
          <p14:tracePt t="185512" x="8712200" y="4210050"/>
          <p14:tracePt t="185528" x="8721725" y="4210050"/>
          <p14:tracePt t="185634" x="8721725" y="4221163"/>
          <p14:tracePt t="185644" x="8716963" y="4225925"/>
          <p14:tracePt t="185650" x="8712200" y="4232275"/>
          <p14:tracePt t="185662" x="8685213" y="4252913"/>
          <p14:tracePt t="185678" x="8651875" y="4295775"/>
          <p14:tracePt t="185695" x="8620125" y="4329113"/>
          <p14:tracePt t="185713" x="8586788" y="4367213"/>
          <p14:tracePt t="185728" x="8523288" y="4464050"/>
          <p14:tracePt t="185745" x="8485188" y="4533900"/>
          <p14:tracePt t="185762" x="8431213" y="4621213"/>
          <p14:tracePt t="185778" x="8370888" y="4706938"/>
          <p14:tracePt t="185795" x="8285163" y="4852988"/>
          <p14:tracePt t="185811" x="8240713" y="4994275"/>
          <p14:tracePt t="185828" x="8177213" y="5149850"/>
          <p14:tracePt t="185845" x="8143875" y="5291138"/>
          <p14:tracePt t="185862" x="8123238" y="5399088"/>
          <p14:tracePt t="185879" x="8074025" y="5626100"/>
          <p14:tracePt t="185896" x="8035925" y="5738813"/>
          <p14:tracePt t="185912" x="8020050" y="5837238"/>
          <p14:tracePt t="185929" x="7997825" y="5976938"/>
          <p14:tracePt t="185945" x="7986713" y="6030913"/>
          <p14:tracePt t="185962" x="7970838" y="6091238"/>
          <p14:tracePt t="185978" x="7954963" y="6118225"/>
          <p14:tracePt t="185995" x="7950200" y="6138863"/>
          <p14:tracePt t="186011" x="7939088" y="6145213"/>
          <p14:tracePt t="186028" x="7927975" y="6145213"/>
          <p14:tracePt t="186045" x="7923213" y="6145213"/>
          <p14:tracePt t="186078" x="7916863" y="6145213"/>
          <p14:tracePt t="186095" x="7905750" y="6138863"/>
          <p14:tracePt t="186111" x="7885113" y="6037263"/>
          <p14:tracePt t="186128" x="7885113" y="5907088"/>
          <p14:tracePt t="186145" x="7885113" y="5745163"/>
          <p14:tracePt t="186163" x="7885113" y="5561013"/>
          <p14:tracePt t="186178" x="7885113" y="5441950"/>
          <p14:tracePt t="186195" x="7885113" y="5372100"/>
          <p14:tracePt t="186212" x="7885113" y="5295900"/>
          <p14:tracePt t="186228" x="7869238" y="5149850"/>
          <p14:tracePt t="186245" x="7862888" y="5118100"/>
          <p14:tracePt t="186261" x="7858125" y="5095875"/>
          <p14:tracePt t="186279" x="7851775" y="5064125"/>
          <p14:tracePt t="186295" x="7851775" y="5037138"/>
          <p14:tracePt t="186312" x="7851775" y="5010150"/>
          <p14:tracePt t="186328" x="7851775" y="4967288"/>
          <p14:tracePt t="186345" x="7851775" y="4922838"/>
          <p14:tracePt t="186362" x="7851775" y="4891088"/>
          <p14:tracePt t="186379" x="7851775" y="4756150"/>
          <p14:tracePt t="186395" x="7858125" y="4695825"/>
          <p14:tracePt t="186412" x="7878763" y="4630738"/>
          <p14:tracePt t="186429" x="7900988" y="4576763"/>
          <p14:tracePt t="186445" x="7916863" y="4522788"/>
          <p14:tracePt t="186462" x="7943850" y="4479925"/>
          <p14:tracePt t="186478" x="7950200" y="4464050"/>
          <p14:tracePt t="186495" x="7959725" y="4430713"/>
          <p14:tracePt t="186512" x="7966075" y="4421188"/>
          <p14:tracePt t="186528" x="7966075" y="4414838"/>
          <p14:tracePt t="186588" x="7966075" y="4410075"/>
          <p14:tracePt t="186608" x="7959725" y="4410075"/>
          <p14:tracePt t="186619" x="7954963" y="4410075"/>
          <p14:tracePt t="186625" x="7943850" y="4410075"/>
          <p14:tracePt t="186633" x="7932738" y="4410075"/>
          <p14:tracePt t="186645" x="7927975" y="4410075"/>
          <p14:tracePt t="186662" x="7916863" y="4410075"/>
          <p14:tracePt t="186678" x="7912100" y="4410075"/>
          <p14:tracePt t="186695" x="7896225" y="4410075"/>
          <p14:tracePt t="186736" x="7885113" y="4410075"/>
          <p14:tracePt t="186757" x="7878763" y="4410075"/>
          <p14:tracePt t="186765" x="7862888" y="4410075"/>
          <p14:tracePt t="186770" x="7858125" y="4410075"/>
          <p14:tracePt t="186779" x="7847013" y="4410075"/>
          <p14:tracePt t="186795" x="7824788" y="4410075"/>
          <p14:tracePt t="186812" x="7793038" y="4410075"/>
          <p14:tracePt t="186828" x="7781925" y="4410075"/>
          <p14:tracePt t="186845" x="7770813" y="4410075"/>
          <p14:tracePt t="186862" x="7761288" y="4410075"/>
          <p14:tracePt t="186878" x="7754938" y="4410075"/>
          <p14:tracePt t="186932" x="7750175" y="4410075"/>
          <p14:tracePt t="186945" x="7739063" y="4410075"/>
          <p14:tracePt t="186955" x="7727950" y="4414838"/>
          <p14:tracePt t="186961" x="7723188" y="4414838"/>
          <p14:tracePt t="186978" x="7700963" y="4414838"/>
          <p14:tracePt t="186995" x="7646988" y="4437063"/>
          <p14:tracePt t="187012" x="7608888" y="4441825"/>
          <p14:tracePt t="187028" x="7577138" y="4452938"/>
          <p14:tracePt t="187045" x="7561263" y="4459288"/>
          <p14:tracePt t="187062" x="7534275" y="4468813"/>
          <p14:tracePt t="187078" x="7516813" y="4486275"/>
          <p14:tracePt t="187283" x="7527925" y="4486275"/>
          <p14:tracePt t="187292" x="7543800" y="4486275"/>
          <p14:tracePt t="187305" x="7554913" y="4486275"/>
          <p14:tracePt t="187312" x="7588250" y="4486275"/>
          <p14:tracePt t="187328" x="7620000" y="4486275"/>
          <p14:tracePt t="187345" x="7716838" y="4486275"/>
          <p14:tracePt t="187362" x="7797800" y="4468813"/>
          <p14:tracePt t="187379" x="7851775" y="4468813"/>
          <p14:tracePt t="187395" x="7896225" y="4464050"/>
          <p14:tracePt t="187412" x="7939088" y="4464050"/>
          <p14:tracePt t="187428" x="7986713" y="4459288"/>
          <p14:tracePt t="187445" x="8035925" y="4448175"/>
          <p14:tracePt t="187463" x="8058150" y="4448175"/>
          <p14:tracePt t="187479" x="8132763" y="4425950"/>
          <p14:tracePt t="187495" x="8177213" y="4421188"/>
          <p14:tracePt t="187512" x="8220075" y="4421188"/>
          <p14:tracePt t="187528" x="8269288" y="4421188"/>
          <p14:tracePt t="187545" x="8289925" y="4421188"/>
          <p14:tracePt t="187562" x="8359775" y="4421188"/>
          <p14:tracePt t="187578" x="8408988" y="4421188"/>
          <p14:tracePt t="187595" x="8467725" y="4421188"/>
          <p14:tracePt t="187613" x="8512175" y="4421188"/>
          <p14:tracePt t="187628" x="8559800" y="4421188"/>
          <p14:tracePt t="187645" x="8636000" y="4430713"/>
          <p14:tracePt t="187662" x="8674100" y="4441825"/>
          <p14:tracePt t="187678" x="8701088" y="4452938"/>
          <p14:tracePt t="187695" x="8728075" y="4452938"/>
          <p14:tracePt t="187701" x="8743950" y="4452938"/>
          <p14:tracePt t="187712" x="8777288" y="4459288"/>
          <p14:tracePt t="187729" x="8813800" y="4459288"/>
          <p14:tracePt t="187745" x="8836025" y="4464050"/>
          <p14:tracePt t="187761" x="8874125" y="4468813"/>
          <p14:tracePt t="187778" x="8901113" y="4468813"/>
          <p14:tracePt t="187795" x="8921750" y="4479925"/>
          <p14:tracePt t="187812" x="8959850" y="4479925"/>
          <p14:tracePt t="187829" x="8982075" y="4486275"/>
          <p14:tracePt t="187845" x="8997950" y="4486275"/>
          <p14:tracePt t="187864" x="9020175" y="4486275"/>
          <p14:tracePt t="187878" x="9036050" y="4486275"/>
          <p14:tracePt t="187896" x="9047163" y="4486275"/>
          <p14:tracePt t="187912" x="9051925" y="4486275"/>
          <p14:tracePt t="187928" x="9074150" y="4486275"/>
          <p14:tracePt t="187946" x="9090025" y="4486275"/>
          <p14:tracePt t="187962" x="9094788" y="4486275"/>
          <p14:tracePt t="187978" x="9101138" y="4486275"/>
          <p14:tracePt t="187995" x="9121775" y="4486275"/>
          <p14:tracePt t="188012" x="9132888" y="4486275"/>
          <p14:tracePt t="188028" x="9144000" y="4486275"/>
          <p14:tracePt t="188045" x="9148763" y="4486275"/>
          <p14:tracePt t="188062" x="9166225" y="4486275"/>
          <p14:tracePt t="188078" x="9170988" y="4486275"/>
          <p14:tracePt t="188095" x="9182100" y="4491038"/>
          <p14:tracePt t="188112" x="9186863" y="4491038"/>
          <p14:tracePt t="188145" x="9197975" y="4495800"/>
          <p14:tracePt t="188220" x="9209088" y="4495800"/>
          <p14:tracePt t="188229" x="9213850" y="4502150"/>
          <p14:tracePt t="188279" x="9224963" y="4502150"/>
          <p14:tracePt t="188325" x="9229725" y="4502150"/>
          <p14:tracePt t="188345" x="9236075" y="4502150"/>
          <p14:tracePt t="188371" x="9236075" y="4506913"/>
          <p14:tracePt t="188468" x="9240838" y="4506913"/>
          <p14:tracePt t="188492" x="9247188" y="4506913"/>
          <p14:tracePt t="188519" x="9251950" y="4506913"/>
          <p14:tracePt t="188527" x="9256713" y="4506913"/>
          <p14:tracePt t="188668" x="9263063" y="4506913"/>
          <p14:tracePt t="188678" x="9267825" y="4506913"/>
          <p14:tracePt t="188699" x="9278938" y="4513263"/>
          <p14:tracePt t="188713" x="9290050" y="4513263"/>
          <p14:tracePt t="188723" x="9301163" y="4513263"/>
          <p14:tracePt t="188729" x="9305925" y="4513263"/>
          <p14:tracePt t="188745" x="9328150" y="4522788"/>
          <p14:tracePt t="188762" x="9386888" y="4522788"/>
          <p14:tracePt t="188778" x="9413875" y="4529138"/>
          <p14:tracePt t="188795" x="9436100" y="4533900"/>
          <p14:tracePt t="188812" x="9447213" y="4540250"/>
          <p14:tracePt t="188828" x="9467850" y="4540250"/>
          <p14:tracePt t="188845" x="9483725" y="4540250"/>
          <p14:tracePt t="188862" x="9501188" y="4545013"/>
          <p14:tracePt t="188878" x="9510713" y="4545013"/>
          <p14:tracePt t="188895" x="9517063" y="4549775"/>
          <p14:tracePt t="189025" x="9517063" y="4556125"/>
          <p14:tracePt t="189035" x="9517063" y="4572000"/>
          <p14:tracePt t="189156" x="9505950" y="4572000"/>
          <p14:tracePt t="189167" x="9494838" y="4576763"/>
          <p14:tracePt t="189178" x="9490075" y="4576763"/>
          <p14:tracePt t="189183" x="9490075" y="4583113"/>
          <p14:tracePt t="189197" x="9467850" y="4587875"/>
          <p14:tracePt t="189214" x="9456738" y="4587875"/>
          <p14:tracePt t="189228" x="9447213" y="4587875"/>
          <p14:tracePt t="189245" x="9424988" y="4594225"/>
          <p14:tracePt t="189262" x="9420225" y="4594225"/>
          <p14:tracePt t="189420" x="9413875" y="4594225"/>
          <p14:tracePt t="189460" x="9402763" y="4572000"/>
          <p14:tracePt t="189466" x="9393238" y="4560888"/>
          <p14:tracePt t="189478" x="9328150" y="4533900"/>
          <p14:tracePt t="189495" x="9251950" y="4491038"/>
          <p14:tracePt t="189512" x="9112250" y="4448175"/>
          <p14:tracePt t="189528" x="8867775" y="4387850"/>
          <p14:tracePt t="189545" x="8512175" y="4318000"/>
          <p14:tracePt t="189562" x="8128000" y="4248150"/>
          <p14:tracePt t="189579" x="7489825" y="4160838"/>
          <p14:tracePt t="189595" x="7219950" y="4106863"/>
          <p14:tracePt t="189612" x="6619875" y="4041775"/>
          <p14:tracePt t="189629" x="6176963" y="3978275"/>
          <p14:tracePt t="189645" x="5830888" y="3956050"/>
          <p14:tracePt t="189662" x="5592763" y="3956050"/>
          <p14:tracePt t="189678" x="5464175" y="3956050"/>
          <p14:tracePt t="189695" x="5268913" y="3956050"/>
          <p14:tracePt t="189712" x="5237163" y="3956050"/>
          <p14:tracePt t="189728" x="5199063" y="3960813"/>
          <p14:tracePt t="189745" x="5149850" y="3983038"/>
          <p14:tracePt t="189762" x="5102225" y="4010025"/>
          <p14:tracePt t="189778" x="5080000" y="4037013"/>
          <p14:tracePt t="189795" x="5048250" y="4048125"/>
          <p14:tracePt t="189812" x="5010150" y="4095750"/>
          <p14:tracePt t="189828" x="4994275" y="4117975"/>
          <p14:tracePt t="189845" x="4972050" y="4156075"/>
          <p14:tracePt t="189864" x="4945063" y="4194175"/>
          <p14:tracePt t="189879" x="4918075" y="4237038"/>
          <p14:tracePt t="189896" x="4918075" y="4264025"/>
          <p14:tracePt t="189914" x="4884738" y="4333875"/>
          <p14:tracePt t="189929" x="4879975" y="4349750"/>
          <p14:tracePt t="189945" x="4864100" y="4371975"/>
          <p14:tracePt t="189962" x="4852988" y="4387850"/>
          <p14:tracePt t="189978" x="4826000" y="4425950"/>
          <p14:tracePt t="189995" x="4821238" y="4430713"/>
          <p14:tracePt t="190012" x="4814888" y="4441825"/>
          <p14:tracePt t="190028" x="4810125" y="4448175"/>
          <p14:tracePt t="190045" x="4799013" y="4452938"/>
          <p14:tracePt t="190062" x="4794250" y="4464050"/>
          <p14:tracePt t="190078" x="4787900" y="4468813"/>
          <p14:tracePt t="190133" x="4787900" y="4475163"/>
          <p14:tracePt t="190142" x="4783138" y="4479925"/>
          <p14:tracePt t="190153" x="4776788" y="4486275"/>
          <p14:tracePt t="190167" x="4767263" y="4486275"/>
          <p14:tracePt t="190179" x="4760913" y="4486275"/>
          <p14:tracePt t="190195" x="4756150" y="4486275"/>
          <p14:tracePt t="190212" x="4756150" y="4491038"/>
          <p14:tracePt t="191016" x="4749800" y="44958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the binding theory on surfaces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⇒"/>
                              <m:pos m:val="top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/>
                          </m:groupCh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N: density of bound receptors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density of receptors on the surface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are the associate and dissociation rates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analyte</a:t>
                </a:r>
                <a:r>
                  <a:rPr lang="en-US" dirty="0"/>
                  <a:t> concentration at the sensor </a:t>
                </a:r>
                <a:r>
                  <a:rPr lang="en-US" dirty="0" smtClean="0"/>
                  <a:t>surface</a:t>
                </a:r>
                <a:endParaRPr lang="en-US" b="1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3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0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53"/>
    </mc:Choice>
    <mc:Fallback xmlns="">
      <p:transition spd="slow" advTm="72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11" x="4745038" y="4495800"/>
          <p14:tracePt t="9722" x="3917950" y="3724275"/>
          <p14:tracePt t="9726" x="3863975" y="3717925"/>
          <p14:tracePt t="9735" x="3794125" y="3717925"/>
          <p14:tracePt t="9751" x="3706813" y="3717925"/>
          <p14:tracePt t="9768" x="3621088" y="3717925"/>
          <p14:tracePt t="9785" x="3452813" y="3767138"/>
          <p14:tracePt t="9818" x="3286125" y="3890963"/>
          <p14:tracePt t="9851" x="3221038" y="4010025"/>
          <p14:tracePt t="9884" x="3198813" y="4133850"/>
          <p14:tracePt t="9901" x="3198813" y="4210050"/>
          <p14:tracePt t="9918" x="3198813" y="4340225"/>
          <p14:tracePt t="9934" x="3209925" y="4437063"/>
          <p14:tracePt t="9953" x="3232150" y="4529138"/>
          <p14:tracePt t="9968" x="3236913" y="4572000"/>
          <p14:tracePt t="9985" x="3252788" y="4610100"/>
          <p14:tracePt t="10002" x="3290888" y="4652963"/>
          <p14:tracePt t="10018" x="3317875" y="4684713"/>
          <p14:tracePt t="10035" x="3351213" y="4702175"/>
          <p14:tracePt t="10052" x="3409950" y="4745038"/>
          <p14:tracePt t="10068" x="3463925" y="4772025"/>
          <p14:tracePt t="10084" x="3529013" y="4810125"/>
          <p14:tracePt t="10101" x="3605213" y="4841875"/>
          <p14:tracePt t="10118" x="3805238" y="4929188"/>
          <p14:tracePt t="10134" x="3983038" y="5030788"/>
          <p14:tracePt t="10151" x="4160838" y="5129213"/>
          <p14:tracePt t="10168" x="4268788" y="5176838"/>
          <p14:tracePt t="10184" x="4448175" y="5248275"/>
          <p14:tracePt t="10204" x="4722813" y="5345113"/>
          <p14:tracePt t="10218" x="4895850" y="5392738"/>
          <p14:tracePt t="10234" x="5122863" y="5464175"/>
          <p14:tracePt t="10251" x="5295900" y="5502275"/>
          <p14:tracePt t="10268" x="5895975" y="5653088"/>
          <p14:tracePt t="10285" x="6134100" y="5695950"/>
          <p14:tracePt t="10301" x="6442075" y="5729288"/>
          <p14:tracePt t="10318" x="6673850" y="5738813"/>
          <p14:tracePt t="10334" x="6961188" y="5738813"/>
          <p14:tracePt t="10351" x="7112000" y="5738813"/>
          <p14:tracePt t="10367" x="7192963" y="5738813"/>
          <p14:tracePt t="10384" x="7262813" y="5734050"/>
          <p14:tracePt t="10401" x="7361238" y="5680075"/>
          <p14:tracePt t="10418" x="7442200" y="5630863"/>
          <p14:tracePt t="10434" x="7539038" y="5572125"/>
          <p14:tracePt t="10451" x="7608888" y="5529263"/>
          <p14:tracePt t="10468" x="7716838" y="5441950"/>
          <p14:tracePt t="10485" x="7869238" y="5329238"/>
          <p14:tracePt t="10501" x="8035925" y="5176838"/>
          <p14:tracePt t="10518" x="8150225" y="5075238"/>
          <p14:tracePt t="10534" x="8213725" y="5010150"/>
          <p14:tracePt t="10551" x="8343900" y="4814888"/>
          <p14:tracePt t="10568" x="8382000" y="4713288"/>
          <p14:tracePt t="10584" x="8431213" y="4567238"/>
          <p14:tracePt t="10602" x="8462963" y="4421188"/>
          <p14:tracePt t="10618" x="8489950" y="4318000"/>
          <p14:tracePt t="10634" x="8512175" y="4214813"/>
          <p14:tracePt t="10651" x="8516938" y="4176713"/>
          <p14:tracePt t="10668" x="8539163" y="4075113"/>
          <p14:tracePt t="10684" x="8570913" y="3929063"/>
          <p14:tracePt t="10704" x="8586788" y="3810000"/>
          <p14:tracePt t="10718" x="8586788" y="3717925"/>
          <p14:tracePt t="10735" x="8586788" y="3648075"/>
          <p14:tracePt t="10752" x="8539163" y="3425825"/>
          <p14:tracePt t="10768" x="8512175" y="3306763"/>
          <p14:tracePt t="10784" x="8485188" y="3221038"/>
          <p14:tracePt t="10801" x="8440738" y="3124200"/>
          <p14:tracePt t="10818" x="8382000" y="3025775"/>
          <p14:tracePt t="10834" x="8305800" y="2917825"/>
          <p14:tracePt t="10852" x="8208963" y="2778125"/>
          <p14:tracePt t="10868" x="8139113" y="2701925"/>
          <p14:tracePt t="10884" x="8069263" y="2620963"/>
          <p14:tracePt t="10901" x="8008938" y="2551113"/>
          <p14:tracePt t="10918" x="7916863" y="2454275"/>
          <p14:tracePt t="10934" x="7761288" y="2335213"/>
          <p14:tracePt t="10953" x="7550150" y="2182813"/>
          <p14:tracePt t="10968" x="7366000" y="2070100"/>
          <p14:tracePt t="10985" x="7235825" y="2009775"/>
          <p14:tracePt t="11002" x="6923088" y="1843088"/>
          <p14:tracePt t="11018" x="6792913" y="1793875"/>
          <p14:tracePt t="11034" x="6642100" y="1735138"/>
          <p14:tracePt t="11052" x="6491288" y="1658938"/>
          <p14:tracePt t="11067" x="6388100" y="1627188"/>
          <p14:tracePt t="11084" x="6091238" y="1550988"/>
          <p14:tracePt t="11101" x="5988050" y="1519238"/>
          <p14:tracePt t="11118" x="5826125" y="1470025"/>
          <p14:tracePt t="11134" x="5684838" y="1420813"/>
          <p14:tracePt t="11151" x="5491163" y="1393825"/>
          <p14:tracePt t="11168" x="5387975" y="1377950"/>
          <p14:tracePt t="11184" x="5248275" y="1355725"/>
          <p14:tracePt t="11203" x="5118100" y="1339850"/>
          <p14:tracePt t="11218" x="5003800" y="1328738"/>
          <p14:tracePt t="11235" x="4852988" y="1319213"/>
          <p14:tracePt t="11253" x="4691063" y="1319213"/>
          <p14:tracePt t="11268" x="4630738" y="1319213"/>
          <p14:tracePt t="11285" x="4567238" y="1319213"/>
          <p14:tracePt t="11290" x="4549775" y="1319213"/>
          <p14:tracePt t="11303" x="4486275" y="1335088"/>
          <p14:tracePt t="11318" x="4479925" y="1346200"/>
          <p14:tracePt t="11334" x="4410075" y="1377950"/>
          <p14:tracePt t="11351" x="4376738" y="1416050"/>
          <p14:tracePt t="11367" x="4306888" y="1492250"/>
          <p14:tracePt t="11384" x="4252913" y="1577975"/>
          <p14:tracePt t="11401" x="4214813" y="1685925"/>
          <p14:tracePt t="11418" x="4187825" y="1762125"/>
          <p14:tracePt t="11434" x="4156075" y="1919288"/>
          <p14:tracePt t="11452" x="4129088" y="2112963"/>
          <p14:tracePt t="11468" x="4113213" y="2308225"/>
          <p14:tracePt t="11485" x="4113213" y="2459038"/>
          <p14:tracePt t="11501" x="4113213" y="2555875"/>
          <p14:tracePt t="11518" x="4113213" y="2708275"/>
          <p14:tracePt t="11535" x="4140200" y="2935288"/>
          <p14:tracePt t="11551" x="4194175" y="3106738"/>
          <p14:tracePt t="11568" x="4237038" y="3263900"/>
          <p14:tracePt t="11584" x="4349750" y="3524250"/>
          <p14:tracePt t="11601" x="4452938" y="3679825"/>
          <p14:tracePt t="11618" x="4518025" y="3778250"/>
          <p14:tracePt t="11634" x="4630738" y="3929063"/>
          <p14:tracePt t="11651" x="4760913" y="4079875"/>
          <p14:tracePt t="11668" x="4868863" y="4221163"/>
          <p14:tracePt t="11684" x="4933950" y="4286250"/>
          <p14:tracePt t="11702" x="5014913" y="4340225"/>
          <p14:tracePt t="11718" x="5095875" y="4421188"/>
          <p14:tracePt t="11735" x="5241925" y="4506913"/>
          <p14:tracePt t="11753" x="5383213" y="4556125"/>
          <p14:tracePt t="11768" x="5502275" y="4614863"/>
          <p14:tracePt t="11785" x="5588000" y="4652963"/>
          <p14:tracePt t="11790" x="5673725" y="4691063"/>
          <p14:tracePt t="11802" x="5803900" y="4749800"/>
          <p14:tracePt t="11818" x="5907088" y="4799013"/>
          <p14:tracePt t="11834" x="6042025" y="4830763"/>
          <p14:tracePt t="11852" x="6226175" y="4911725"/>
          <p14:tracePt t="11868" x="6361113" y="4967288"/>
          <p14:tracePt t="11884" x="6518275" y="5014913"/>
          <p14:tracePt t="11901" x="6592888" y="5057775"/>
          <p14:tracePt t="11918" x="6711950" y="5111750"/>
          <p14:tracePt t="11934" x="6858000" y="5160963"/>
          <p14:tracePt t="11952" x="6927850" y="5192713"/>
          <p14:tracePt t="11968" x="6999288" y="5210175"/>
          <p14:tracePt t="11985" x="7019925" y="5214938"/>
          <p14:tracePt t="12002" x="7046913" y="5221288"/>
          <p14:tracePt t="12018" x="7096125" y="5237163"/>
          <p14:tracePt t="12035" x="7112000" y="5237163"/>
          <p14:tracePt t="12052" x="7134225" y="5237163"/>
          <p14:tracePt t="12068" x="7154863" y="5237163"/>
          <p14:tracePt t="12084" x="7204075" y="5237163"/>
          <p14:tracePt t="12101" x="7231063" y="5237163"/>
          <p14:tracePt t="12118" x="7285038" y="5221288"/>
          <p14:tracePt t="12134" x="7323138" y="5203825"/>
          <p14:tracePt t="12151" x="7381875" y="5176838"/>
          <p14:tracePt t="12168" x="7431088" y="5156200"/>
          <p14:tracePt t="12184" x="7485063" y="5145088"/>
          <p14:tracePt t="12201" x="7527925" y="5106988"/>
          <p14:tracePt t="12218" x="7561263" y="5091113"/>
          <p14:tracePt t="12235" x="7604125" y="5041900"/>
          <p14:tracePt t="12251" x="7624763" y="5003800"/>
          <p14:tracePt t="12268" x="7631113" y="4999038"/>
          <p14:tracePt t="12284" x="7635875" y="4983163"/>
          <p14:tracePt t="12289" x="7642225" y="4976813"/>
          <p14:tracePt t="12301" x="7658100" y="4938713"/>
          <p14:tracePt t="12318" x="7705725" y="4864100"/>
          <p14:tracePt t="12334" x="7739063" y="4776788"/>
          <p14:tracePt t="12352" x="7804150" y="4594225"/>
          <p14:tracePt t="12368" x="7835900" y="4491038"/>
          <p14:tracePt t="12385" x="7835900" y="4441825"/>
          <p14:tracePt t="12401" x="7835900" y="4414838"/>
          <p14:tracePt t="12418" x="7847013" y="4387850"/>
          <p14:tracePt t="12434" x="7851775" y="4344988"/>
          <p14:tracePt t="12451" x="7869238" y="4286250"/>
          <p14:tracePt t="12469" x="7874000" y="4259263"/>
          <p14:tracePt t="12485" x="7878763" y="4221163"/>
          <p14:tracePt t="12503" x="7885113" y="4187825"/>
          <p14:tracePt t="12518" x="7889875" y="4171950"/>
          <p14:tracePt t="12535" x="7896225" y="4133850"/>
          <p14:tracePt t="12551" x="7905750" y="4113213"/>
          <p14:tracePt t="12568" x="7905750" y="4102100"/>
          <p14:tracePt t="12584" x="7905750" y="4095750"/>
          <p14:tracePt t="12601" x="7905750" y="4090988"/>
          <p14:tracePt t="12634" x="7905750" y="4086225"/>
          <p14:tracePt t="12683" x="7905750" y="4079875"/>
          <p14:tracePt t="12692" x="7878763" y="4079875"/>
          <p14:tracePt t="12703" x="7847013" y="4079875"/>
          <p14:tracePt t="12718" x="7732713" y="4122738"/>
          <p14:tracePt t="12735" x="7566025" y="4214813"/>
          <p14:tracePt t="12752" x="7435850" y="4322763"/>
          <p14:tracePt t="12768" x="7165975" y="4560888"/>
          <p14:tracePt t="13433" x="7161213" y="4545013"/>
          <p14:tracePt t="13444" x="7154863" y="4540250"/>
          <p14:tracePt t="13451" x="7150100" y="4533900"/>
          <p14:tracePt t="13478" x="7150100" y="4522788"/>
          <p14:tracePt t="13494" x="7150100" y="4513263"/>
          <p14:tracePt t="13504" x="7150100" y="4506913"/>
          <p14:tracePt t="13518" x="7150100" y="4502150"/>
          <p14:tracePt t="13534" x="7150100" y="4479925"/>
          <p14:tracePt t="13568" x="7150100" y="4452938"/>
          <p14:tracePt t="13601" x="7138988" y="4403725"/>
          <p14:tracePt t="13634" x="7127875" y="4376738"/>
          <p14:tracePt t="13651" x="7127875" y="4371975"/>
          <p14:tracePt t="13668" x="7127875" y="4349750"/>
          <p14:tracePt t="13684" x="7123113" y="4322763"/>
          <p14:tracePt t="13701" x="7116763" y="4291013"/>
          <p14:tracePt t="13718" x="7112000" y="4248150"/>
          <p14:tracePt t="13736" x="7089775" y="4176713"/>
          <p14:tracePt t="13752" x="7089775" y="4167188"/>
          <p14:tracePt t="13768" x="7069138" y="4106863"/>
          <p14:tracePt t="13785" x="7062788" y="4068763"/>
          <p14:tracePt t="13801" x="7053263" y="4041775"/>
          <p14:tracePt t="13818" x="7046913" y="4021138"/>
          <p14:tracePt t="13834" x="7019925" y="3960813"/>
          <p14:tracePt t="13851" x="7008813" y="3940175"/>
          <p14:tracePt t="13868" x="7008813" y="3917950"/>
          <p14:tracePt t="13884" x="6992938" y="3868738"/>
          <p14:tracePt t="13901" x="6970713" y="3814763"/>
          <p14:tracePt t="13918" x="6965950" y="3760788"/>
          <p14:tracePt t="13934" x="6943725" y="3713163"/>
          <p14:tracePt t="13952" x="6907213" y="3625850"/>
          <p14:tracePt t="13968" x="6869113" y="3529013"/>
          <p14:tracePt t="13985" x="6835775" y="3452813"/>
          <p14:tracePt t="14002" x="6799263" y="3387725"/>
          <p14:tracePt t="14018" x="6754813" y="3324225"/>
          <p14:tracePt t="14035" x="6707188" y="3252788"/>
          <p14:tracePt t="14053" x="6604000" y="3133725"/>
          <p14:tracePt t="14068" x="6527800" y="3079750"/>
          <p14:tracePt t="14084" x="6446838" y="3032125"/>
          <p14:tracePt t="14101" x="6300788" y="2951163"/>
          <p14:tracePt t="14118" x="6203950" y="2890838"/>
          <p14:tracePt t="14134" x="6134100" y="2859088"/>
          <p14:tracePt t="14151" x="6015038" y="2798763"/>
          <p14:tracePt t="14168" x="5819775" y="2701925"/>
          <p14:tracePt t="14184" x="5664200" y="2632075"/>
          <p14:tracePt t="14202" x="5464175" y="2566988"/>
          <p14:tracePt t="14218" x="5329238" y="2508250"/>
          <p14:tracePt t="14235" x="5129213" y="2447925"/>
          <p14:tracePt t="14251" x="4879975" y="2371725"/>
          <p14:tracePt t="14268" x="4637088" y="2308225"/>
          <p14:tracePt t="14285" x="4464050" y="2274888"/>
          <p14:tracePt t="14290" x="4376738" y="2254250"/>
          <p14:tracePt t="14302" x="4340225" y="2247900"/>
          <p14:tracePt t="14318" x="4010025" y="2200275"/>
          <p14:tracePt t="14334" x="3913188" y="2200275"/>
          <p14:tracePt t="14351" x="3783013" y="2200275"/>
          <p14:tracePt t="14368" x="3697288" y="2200275"/>
          <p14:tracePt t="14385" x="3540125" y="2200275"/>
          <p14:tracePt t="14401" x="3448050" y="2209800"/>
          <p14:tracePt t="14418" x="3382963" y="2220913"/>
          <p14:tracePt t="14434" x="3317875" y="2236788"/>
          <p14:tracePt t="14452" x="3243263" y="2259013"/>
          <p14:tracePt t="14468" x="3198813" y="2286000"/>
          <p14:tracePt t="14485" x="3167063" y="2308225"/>
          <p14:tracePt t="14502" x="3140075" y="2328863"/>
          <p14:tracePt t="14518" x="3106738" y="2362200"/>
          <p14:tracePt t="14535" x="3063875" y="2405063"/>
          <p14:tracePt t="14551" x="3032125" y="2447925"/>
          <p14:tracePt t="14568" x="3016250" y="2470150"/>
          <p14:tracePt t="14584" x="2982913" y="2513013"/>
          <p14:tracePt t="14601" x="2962275" y="2551113"/>
          <p14:tracePt t="14618" x="2935288" y="2589213"/>
          <p14:tracePt t="14635" x="2924175" y="2620963"/>
          <p14:tracePt t="14652" x="2913063" y="2659063"/>
          <p14:tracePt t="14668" x="2906713" y="2670175"/>
          <p14:tracePt t="14684" x="2901950" y="2681288"/>
          <p14:tracePt t="14702" x="2901950" y="2697163"/>
          <p14:tracePt t="14718" x="2890838" y="2701925"/>
          <p14:tracePt t="14736" x="2886075" y="2717800"/>
          <p14:tracePt t="14752" x="2886075" y="2740025"/>
          <p14:tracePt t="14768" x="2886075" y="2755900"/>
          <p14:tracePt t="14803" x="2879725" y="2771775"/>
          <p14:tracePt t="14818" x="2879725" y="2782888"/>
          <p14:tracePt t="14835" x="2874963" y="2798763"/>
          <p14:tracePt t="14917" x="2870200" y="2798763"/>
          <p14:tracePt t="14972" x="2870200" y="2805113"/>
          <p14:tracePt t="15586" x="2870200" y="2809875"/>
          <p14:tracePt t="16046" x="2879725" y="2809875"/>
          <p14:tracePt t="16056" x="2890838" y="2809875"/>
          <p14:tracePt t="16062" x="2897188" y="2809875"/>
          <p14:tracePt t="16071" x="2906713" y="2809875"/>
          <p14:tracePt t="16085" x="2944813" y="2809875"/>
          <p14:tracePt t="16101" x="2971800" y="2809875"/>
          <p14:tracePt t="16118" x="3021013" y="2809875"/>
          <p14:tracePt t="16134" x="3070225" y="2809875"/>
          <p14:tracePt t="16168" x="3236913" y="2832100"/>
          <p14:tracePt t="16202" x="3382963" y="2852738"/>
          <p14:tracePt t="16235" x="3556000" y="2897188"/>
          <p14:tracePt t="16251" x="3648075" y="2917825"/>
          <p14:tracePt t="16268" x="3713163" y="2935288"/>
          <p14:tracePt t="16285" x="3771900" y="2967038"/>
          <p14:tracePt t="16291" x="3810000" y="2978150"/>
          <p14:tracePt t="16301" x="3836988" y="2982913"/>
          <p14:tracePt t="16318" x="3863975" y="2994025"/>
          <p14:tracePt t="16334" x="3890963" y="2998788"/>
          <p14:tracePt t="16352" x="3971925" y="3025775"/>
          <p14:tracePt t="16368" x="4025900" y="3032125"/>
          <p14:tracePt t="16385" x="4064000" y="3036888"/>
          <p14:tracePt t="16401" x="4122738" y="3052763"/>
          <p14:tracePt t="16418" x="4210050" y="3070225"/>
          <p14:tracePt t="16435" x="4275138" y="3079750"/>
          <p14:tracePt t="16452" x="4329113" y="3086100"/>
          <p14:tracePt t="16468" x="4360863" y="3086100"/>
          <p14:tracePt t="16485" x="4387850" y="3086100"/>
          <p14:tracePt t="16501" x="4394200" y="3086100"/>
          <p14:tracePt t="16518" x="4403725" y="3086100"/>
          <p14:tracePt t="16535" x="4410075" y="3086100"/>
          <p14:tracePt t="16552" x="4414838" y="3086100"/>
          <p14:tracePt t="16568" x="4430713" y="3086100"/>
          <p14:tracePt t="16584" x="4448175" y="3086100"/>
          <p14:tracePt t="16602" x="4459288" y="3086100"/>
          <p14:tracePt t="16637" x="4464050" y="3086100"/>
          <p14:tracePt t="16651" x="4468813" y="3079750"/>
          <p14:tracePt t="16674" x="4475163" y="3074988"/>
          <p14:tracePt t="16684" x="4479925" y="3070225"/>
          <p14:tracePt t="16702" x="4495800" y="3063875"/>
          <p14:tracePt t="16718" x="4506913" y="3052763"/>
          <p14:tracePt t="16735" x="4518025" y="3043238"/>
          <p14:tracePt t="16752" x="4529138" y="3036888"/>
          <p14:tracePt t="16768" x="4540250" y="3025775"/>
          <p14:tracePt t="16786" x="4549775" y="3021013"/>
          <p14:tracePt t="16792" x="4556125" y="3016250"/>
          <p14:tracePt t="16802" x="4560888" y="3009900"/>
          <p14:tracePt t="16818" x="4567238" y="2998788"/>
          <p14:tracePt t="16834" x="4576763" y="2982913"/>
          <p14:tracePt t="16851" x="4587875" y="2971800"/>
          <p14:tracePt t="16868" x="4594225" y="2967038"/>
          <p14:tracePt t="16885" x="4603750" y="2955925"/>
          <p14:tracePt t="16901" x="4614863" y="2951163"/>
          <p14:tracePt t="16918" x="4621213" y="2944813"/>
          <p14:tracePt t="16940" x="4625975" y="2940050"/>
          <p14:tracePt t="16988" x="4630738" y="2935288"/>
          <p14:tracePt t="17009" x="4637088" y="2928938"/>
          <p14:tracePt t="17020" x="4637088" y="2924175"/>
          <p14:tracePt t="17041" x="4641850" y="2917825"/>
          <p14:tracePt t="17061" x="4648200" y="2913063"/>
          <p14:tracePt t="17083" x="4652963" y="2906713"/>
          <p14:tracePt t="17090" x="4657725" y="2901950"/>
          <p14:tracePt t="17121" x="4668838" y="2890838"/>
          <p14:tracePt t="17161" x="4679950" y="2886075"/>
          <p14:tracePt t="17177" x="4684713" y="2879725"/>
          <p14:tracePt t="17452" x="4691063" y="2879725"/>
          <p14:tracePt t="17573" x="4702175" y="2879725"/>
          <p14:tracePt t="17584" x="4706938" y="2874963"/>
          <p14:tracePt t="17604" x="4713288" y="2863850"/>
          <p14:tracePt t="17620" x="4718050" y="2859088"/>
          <p14:tracePt t="17630" x="4722813" y="2859088"/>
          <p14:tracePt t="17671" x="4729163" y="2852738"/>
          <p14:tracePt t="17681" x="4733925" y="2847975"/>
          <p14:tracePt t="17694" x="4733925" y="2843213"/>
          <p14:tracePt t="17933" x="4740275" y="2843213"/>
          <p14:tracePt t="17999" x="4745038" y="2843213"/>
          <p14:tracePt t="18008" x="4749800" y="2843213"/>
          <p14:tracePt t="18018" x="4756150" y="2843213"/>
          <p14:tracePt t="18035" x="4760913" y="2843213"/>
          <p14:tracePt t="18068" x="4776788" y="2843213"/>
          <p14:tracePt t="18101" x="4810125" y="2836863"/>
          <p14:tracePt t="18134" x="4814888" y="2836863"/>
          <p14:tracePt t="18151" x="4826000" y="2832100"/>
          <p14:tracePt t="18181" x="4837113" y="2832100"/>
          <p14:tracePt t="18255" x="4841875" y="2832100"/>
          <p14:tracePt t="18263" x="4864100" y="2820988"/>
          <p14:tracePt t="18274" x="4868863" y="2820988"/>
          <p14:tracePt t="18285" x="4875213" y="2816225"/>
          <p14:tracePt t="18301" x="4895850" y="2809875"/>
          <p14:tracePt t="18318" x="4902200" y="2805113"/>
          <p14:tracePt t="18367" x="4906963" y="2798763"/>
          <p14:tracePt t="18996" x="4911725" y="2794000"/>
          <p14:tracePt t="19007" x="4918075" y="2794000"/>
          <p14:tracePt t="19018" x="4929188" y="2789238"/>
          <p14:tracePt t="19025" x="4933950" y="2789238"/>
          <p14:tracePt t="19034" x="4960938" y="2789238"/>
          <p14:tracePt t="19051" x="4994275" y="2771775"/>
          <p14:tracePt t="19068" x="5021263" y="2771775"/>
          <p14:tracePt t="19101" x="5111750" y="2771775"/>
          <p14:tracePt t="19135" x="5160963" y="2771775"/>
          <p14:tracePt t="19168" x="5183188" y="2778125"/>
          <p14:tracePt t="19184" x="5187950" y="2782888"/>
          <p14:tracePt t="19202" x="5192713" y="2782888"/>
          <p14:tracePt t="19218" x="5199063" y="2789238"/>
          <p14:tracePt t="19235" x="5210175" y="2794000"/>
          <p14:tracePt t="19251" x="5230813" y="2798763"/>
          <p14:tracePt t="19268" x="5237163" y="2798763"/>
          <p14:tracePt t="19285" x="5257800" y="2805113"/>
          <p14:tracePt t="19290" x="5264150" y="2805113"/>
          <p14:tracePt t="19301" x="5268913" y="2816225"/>
          <p14:tracePt t="19318" x="5318125" y="2825750"/>
          <p14:tracePt t="19335" x="5338763" y="2836863"/>
          <p14:tracePt t="19351" x="5356225" y="2843213"/>
          <p14:tracePt t="19368" x="5365750" y="2843213"/>
          <p14:tracePt t="19385" x="5387975" y="2852738"/>
          <p14:tracePt t="19401" x="5392738" y="2852738"/>
          <p14:tracePt t="19418" x="5410200" y="2863850"/>
          <p14:tracePt t="19452" x="5414963" y="2863850"/>
          <p14:tracePt t="19468" x="5426075" y="2863850"/>
          <p14:tracePt t="19513" x="5430838" y="2863850"/>
          <p14:tracePt t="19525" x="5437188" y="2870200"/>
          <p14:tracePt t="19543" x="5441950" y="2870200"/>
          <p14:tracePt t="19552" x="5446713" y="2870200"/>
          <p14:tracePt t="19568" x="5453063" y="2874963"/>
          <p14:tracePt t="19584" x="5464175" y="2879725"/>
          <p14:tracePt t="19603" x="5475288" y="2879725"/>
          <p14:tracePt t="19623" x="5480050" y="2879725"/>
          <p14:tracePt t="19634" x="5491163" y="2879725"/>
          <p14:tracePt t="19651" x="5502275" y="2886075"/>
          <p14:tracePt t="19684" x="5507038" y="2890838"/>
          <p14:tracePt t="19768" x="5511800" y="2890838"/>
          <p14:tracePt t="19775" x="5518150" y="2897188"/>
          <p14:tracePt t="19790" x="5522913" y="2897188"/>
          <p14:tracePt t="19804" x="5529263" y="2897188"/>
          <p14:tracePt t="19818" x="5534025" y="2906713"/>
          <p14:tracePt t="19834" x="5538788" y="2917825"/>
          <p14:tracePt t="19852" x="5545138" y="2928938"/>
          <p14:tracePt t="19868" x="5549900" y="2935288"/>
          <p14:tracePt t="19885" x="5556250" y="2951163"/>
          <p14:tracePt t="19901" x="5572125" y="2962275"/>
          <p14:tracePt t="19918" x="5583238" y="2971800"/>
          <p14:tracePt t="19934" x="5592763" y="2982913"/>
          <p14:tracePt t="19952" x="5599113" y="2989263"/>
          <p14:tracePt t="19968" x="5610225" y="2998788"/>
          <p14:tracePt t="20001" x="5614988" y="3005138"/>
          <p14:tracePt t="20018" x="5626100" y="3005138"/>
          <p14:tracePt t="20035" x="5630863" y="3005138"/>
          <p14:tracePt t="20051" x="5637213" y="3005138"/>
          <p14:tracePt t="20068" x="5641975" y="3005138"/>
          <p14:tracePt t="20298" x="5653088" y="3005138"/>
          <p14:tracePt t="20308" x="5664200" y="3005138"/>
          <p14:tracePt t="20329" x="5673725" y="3005138"/>
          <p14:tracePt t="20349" x="5680075" y="3005138"/>
          <p14:tracePt t="20361" x="5684838" y="3005138"/>
          <p14:tracePt t="20370" x="5695950" y="3005138"/>
          <p14:tracePt t="20393" x="5711825" y="3005138"/>
          <p14:tracePt t="20402" x="5722938" y="3005138"/>
          <p14:tracePt t="20418" x="5745163" y="3005138"/>
          <p14:tracePt t="20451" x="5761038" y="3005138"/>
          <p14:tracePt t="20468" x="5772150" y="3005138"/>
          <p14:tracePt t="20485" x="5788025" y="3005138"/>
          <p14:tracePt t="20501" x="5803900" y="2998788"/>
          <p14:tracePt t="20518" x="5819775" y="2998788"/>
          <p14:tracePt t="20535" x="5826125" y="2998788"/>
          <p14:tracePt t="20551" x="5837238" y="2998788"/>
          <p14:tracePt t="20568" x="5842000" y="2998788"/>
          <p14:tracePt t="20639" x="5842000" y="2994025"/>
          <p14:tracePt t="20670" x="5842000" y="2982913"/>
          <p14:tracePt t="20689" x="5842000" y="2978150"/>
          <p14:tracePt t="20697" x="5842000" y="2967038"/>
          <p14:tracePt t="20704" x="5842000" y="2955925"/>
          <p14:tracePt t="20719" x="5842000" y="2951163"/>
          <p14:tracePt t="20735" x="5842000" y="2944813"/>
          <p14:tracePt t="20751" x="5842000" y="2928938"/>
          <p14:tracePt t="20768" x="5842000" y="2924175"/>
          <p14:tracePt t="20785" x="5842000" y="2913063"/>
          <p14:tracePt t="20790" x="5842000" y="2906713"/>
          <p14:tracePt t="20801" x="5842000" y="2897188"/>
          <p14:tracePt t="20818" x="5842000" y="2886075"/>
          <p14:tracePt t="20834" x="5842000" y="2870200"/>
          <p14:tracePt t="20851" x="5837238" y="2859088"/>
          <p14:tracePt t="20868" x="5837238" y="2847975"/>
          <p14:tracePt t="20885" x="5826125" y="2836863"/>
          <p14:tracePt t="20901" x="5826125" y="2825750"/>
          <p14:tracePt t="20918" x="5819775" y="2820988"/>
          <p14:tracePt t="20934" x="5815013" y="2816225"/>
          <p14:tracePt t="20968" x="5815013" y="2798763"/>
          <p14:tracePt t="20985" x="5803900" y="2778125"/>
          <p14:tracePt t="21002" x="5803900" y="2767013"/>
          <p14:tracePt t="21018" x="5799138" y="2762250"/>
          <p14:tracePt t="21035" x="5792788" y="2740025"/>
          <p14:tracePt t="21073" x="5783263" y="2724150"/>
          <p14:tracePt t="21093" x="5776913" y="2724150"/>
          <p14:tracePt t="21103" x="5772150" y="2717800"/>
          <p14:tracePt t="21118" x="5765800" y="2713038"/>
          <p14:tracePt t="21134" x="5761038" y="2708275"/>
          <p14:tracePt t="21151" x="5749925" y="2701925"/>
          <p14:tracePt t="21168" x="5734050" y="2686050"/>
          <p14:tracePt t="21184" x="5729288" y="2686050"/>
          <p14:tracePt t="21202" x="5707063" y="2670175"/>
          <p14:tracePt t="21218" x="5684838" y="2659063"/>
          <p14:tracePt t="21235" x="5668963" y="2643188"/>
          <p14:tracePt t="21251" x="5641975" y="2632075"/>
          <p14:tracePt t="21268" x="5614988" y="2625725"/>
          <p14:tracePt t="21285" x="5565775" y="2609850"/>
          <p14:tracePt t="21302" x="5534025" y="2605088"/>
          <p14:tracePt t="21318" x="5522913" y="2593975"/>
          <p14:tracePt t="21334" x="5495925" y="2593975"/>
          <p14:tracePt t="21352" x="5480050" y="2593975"/>
          <p14:tracePt t="21368" x="5468938" y="2593975"/>
          <p14:tracePt t="21385" x="5441950" y="2593975"/>
          <p14:tracePt t="21402" x="5414963" y="2593975"/>
          <p14:tracePt t="21418" x="5387975" y="2593975"/>
          <p14:tracePt t="21434" x="5365750" y="2598738"/>
          <p14:tracePt t="21452" x="5349875" y="2605088"/>
          <p14:tracePt t="21468" x="5329238" y="2616200"/>
          <p14:tracePt t="21485" x="5307013" y="2620963"/>
          <p14:tracePt t="21503" x="5291138" y="2636838"/>
          <p14:tracePt t="21518" x="5275263" y="2643188"/>
          <p14:tracePt t="21535" x="5268913" y="2643188"/>
          <p14:tracePt t="21552" x="5248275" y="2659063"/>
          <p14:tracePt t="21568" x="5226050" y="2670175"/>
          <p14:tracePt t="21585" x="5221288" y="2674938"/>
          <p14:tracePt t="21601" x="5210175" y="2690813"/>
          <p14:tracePt t="21618" x="5203825" y="2697163"/>
          <p14:tracePt t="21634" x="5187950" y="2701925"/>
          <p14:tracePt t="21651" x="5183188" y="2717800"/>
          <p14:tracePt t="21668" x="5183188" y="2751138"/>
          <p14:tracePt t="21684" x="5183188" y="2778125"/>
          <p14:tracePt t="21703" x="5183188" y="2798763"/>
          <p14:tracePt t="21718" x="5183188" y="2825750"/>
          <p14:tracePt t="21735" x="5183188" y="2843213"/>
          <p14:tracePt t="21752" x="5199063" y="2863850"/>
          <p14:tracePt t="21768" x="5214938" y="2886075"/>
          <p14:tracePt t="21785" x="5237163" y="2906713"/>
          <p14:tracePt t="21790" x="5241925" y="2906713"/>
          <p14:tracePt t="21801" x="5264150" y="2928938"/>
          <p14:tracePt t="21818" x="5284788" y="2940050"/>
          <p14:tracePt t="21835" x="5318125" y="2967038"/>
          <p14:tracePt t="21851" x="5365750" y="2989263"/>
          <p14:tracePt t="21868" x="5399088" y="3009900"/>
          <p14:tracePt t="21885" x="5419725" y="3016250"/>
          <p14:tracePt t="21901" x="5453063" y="3036888"/>
          <p14:tracePt t="21918" x="5475288" y="3043238"/>
          <p14:tracePt t="21935" x="5484813" y="3048000"/>
          <p14:tracePt t="21982" x="5491163" y="3052763"/>
          <p14:tracePt t="22001" x="5495925" y="3059113"/>
          <p14:tracePt t="22010" x="5502275" y="3059113"/>
          <p14:tracePt t="22018" x="5507038" y="3063875"/>
          <p14:tracePt t="22035" x="5511800" y="3063875"/>
          <p14:tracePt t="22052" x="5518150" y="3063875"/>
          <p14:tracePt t="22068" x="5529263" y="3074988"/>
          <p14:tracePt t="22084" x="5545138" y="3079750"/>
          <p14:tracePt t="22101" x="5549900" y="3079750"/>
          <p14:tracePt t="22118" x="5583238" y="3086100"/>
          <p14:tracePt t="22135" x="5614988" y="3086100"/>
          <p14:tracePt t="22151" x="5630863" y="3086100"/>
          <p14:tracePt t="22168" x="5664200" y="3086100"/>
          <p14:tracePt t="22187" x="5700713" y="3086100"/>
          <p14:tracePt t="22203" x="5722938" y="3086100"/>
          <p14:tracePt t="22218" x="5761038" y="3086100"/>
          <p14:tracePt t="22236" x="5783263" y="3079750"/>
          <p14:tracePt t="22252" x="5799138" y="3070225"/>
          <p14:tracePt t="22268" x="5810250" y="3070225"/>
          <p14:tracePt t="22285" x="5830888" y="3059113"/>
          <p14:tracePt t="22289" x="5842000" y="3059113"/>
          <p14:tracePt t="22302" x="5864225" y="3048000"/>
          <p14:tracePt t="22318" x="5873750" y="3032125"/>
          <p14:tracePt t="22335" x="5891213" y="3016250"/>
          <p14:tracePt t="22352" x="5911850" y="3009900"/>
          <p14:tracePt t="22368" x="5918200" y="3005138"/>
          <p14:tracePt t="22385" x="5934075" y="2989263"/>
          <p14:tracePt t="22401" x="5938838" y="2982913"/>
          <p14:tracePt t="22418" x="5945188" y="2978150"/>
          <p14:tracePt t="22456" x="5949950" y="2971800"/>
          <p14:tracePt t="22480" x="5954713" y="2967038"/>
          <p14:tracePt t="22520" x="5961063" y="2962275"/>
          <p14:tracePt t="22526" x="5965825" y="2955925"/>
          <p14:tracePt t="22910" x="5972175" y="2955925"/>
          <p14:tracePt t="22915" x="5983288" y="2955925"/>
          <p14:tracePt t="22924" x="5988050" y="2955925"/>
          <p14:tracePt t="22935" x="5992813" y="2955925"/>
          <p14:tracePt t="22953" x="6026150" y="2955925"/>
          <p14:tracePt t="22969" x="6053138" y="2955925"/>
          <p14:tracePt t="22985" x="6084888" y="2944813"/>
          <p14:tracePt t="23018" x="6138863" y="2944813"/>
          <p14:tracePt t="23051" x="6172200" y="2944813"/>
          <p14:tracePt t="23085" x="6253163" y="2944813"/>
          <p14:tracePt t="23101" x="6273800" y="2944813"/>
          <p14:tracePt t="23118" x="6327775" y="2944813"/>
          <p14:tracePt t="23135" x="6345238" y="2944813"/>
          <p14:tracePt t="23151" x="6365875" y="2944813"/>
          <p14:tracePt t="23168" x="6399213" y="2944813"/>
          <p14:tracePt t="23185" x="6442075" y="2944813"/>
          <p14:tracePt t="23202" x="6500813" y="2944813"/>
          <p14:tracePt t="23218" x="6534150" y="2944813"/>
          <p14:tracePt t="23235" x="6565900" y="2944813"/>
          <p14:tracePt t="23251" x="6608763" y="2944813"/>
          <p14:tracePt t="23268" x="6646863" y="2944813"/>
          <p14:tracePt t="23285" x="6689725" y="2951163"/>
          <p14:tracePt t="23291" x="6696075" y="2955925"/>
          <p14:tracePt t="23301" x="6716713" y="2955925"/>
          <p14:tracePt t="23318" x="6734175" y="2955925"/>
          <p14:tracePt t="23335" x="6772275" y="2962275"/>
          <p14:tracePt t="23352" x="6853238" y="2962275"/>
          <p14:tracePt t="23368" x="6916738" y="2971800"/>
          <p14:tracePt t="23385" x="6970713" y="2971800"/>
          <p14:tracePt t="23401" x="7069138" y="2982913"/>
          <p14:tracePt t="23418" x="7138988" y="2982913"/>
          <p14:tracePt t="23435" x="7170738" y="2982913"/>
          <p14:tracePt t="23452" x="7224713" y="2998788"/>
          <p14:tracePt t="23468" x="7280275" y="3005138"/>
          <p14:tracePt t="23485" x="7316788" y="3005138"/>
          <p14:tracePt t="23502" x="7361238" y="3005138"/>
          <p14:tracePt t="23518" x="7392988" y="3005138"/>
          <p14:tracePt t="23535" x="7424738" y="3005138"/>
          <p14:tracePt t="23552" x="7496175" y="3005138"/>
          <p14:tracePt t="23568" x="7534275" y="3005138"/>
          <p14:tracePt t="23584" x="7566025" y="3005138"/>
          <p14:tracePt t="23601" x="7588250" y="3005138"/>
          <p14:tracePt t="23618" x="7669213" y="3005138"/>
          <p14:tracePt t="23635" x="7685088" y="3005138"/>
          <p14:tracePt t="23651" x="7716838" y="2998788"/>
          <p14:tracePt t="23668" x="7739063" y="2994025"/>
          <p14:tracePt t="23685" x="7761288" y="2982913"/>
          <p14:tracePt t="23701" x="7766050" y="2978150"/>
          <p14:tracePt t="23718" x="7777163" y="2971800"/>
          <p14:tracePt t="23736" x="7781925" y="2967038"/>
          <p14:tracePt t="23823" x="7766050" y="2967038"/>
          <p14:tracePt t="23832" x="7739063" y="2982913"/>
          <p14:tracePt t="23838" x="7723188" y="2989263"/>
          <p14:tracePt t="23851" x="7696200" y="3005138"/>
          <p14:tracePt t="23868" x="7669213" y="3016250"/>
          <p14:tracePt t="23885" x="7624763" y="3036888"/>
          <p14:tracePt t="23901" x="7489825" y="3097213"/>
          <p14:tracePt t="23918" x="7424738" y="3113088"/>
          <p14:tracePt t="23934" x="7339013" y="3140075"/>
          <p14:tracePt t="23952" x="7246938" y="3144838"/>
          <p14:tracePt t="23968" x="7188200" y="3151188"/>
          <p14:tracePt t="23986" x="7127875" y="3151188"/>
          <p14:tracePt t="24002" x="7089775" y="3160713"/>
          <p14:tracePt t="24018" x="7042150" y="3160713"/>
          <p14:tracePt t="24036" x="6938963" y="3160713"/>
          <p14:tracePt t="24052" x="6831013" y="3160713"/>
          <p14:tracePt t="24068" x="6738938" y="3144838"/>
          <p14:tracePt t="24085" x="6662738" y="3128963"/>
          <p14:tracePt t="24102" x="6469063" y="3090863"/>
          <p14:tracePt t="24118" x="6399213" y="3063875"/>
          <p14:tracePt t="24135" x="6318250" y="3048000"/>
          <p14:tracePt t="24152" x="6253163" y="3043238"/>
          <p14:tracePt t="24168" x="6215063" y="3021013"/>
          <p14:tracePt t="24185" x="6188075" y="3016250"/>
          <p14:tracePt t="24203" x="6149975" y="2994025"/>
          <p14:tracePt t="24219" x="6118225" y="2982913"/>
          <p14:tracePt t="24235" x="6091238" y="2978150"/>
          <p14:tracePt t="24252" x="6069013" y="2967038"/>
          <p14:tracePt t="24268" x="6053138" y="2944813"/>
          <p14:tracePt t="24285" x="6046788" y="2940050"/>
          <p14:tracePt t="24301" x="6037263" y="2928938"/>
          <p14:tracePt t="24318" x="6019800" y="2906713"/>
          <p14:tracePt t="24335" x="6003925" y="2897188"/>
          <p14:tracePt t="24478" x="6003925" y="2890838"/>
          <p14:tracePt t="24507" x="6015038" y="2890838"/>
          <p14:tracePt t="24519" x="6026150" y="2890838"/>
          <p14:tracePt t="24524" x="6030913" y="2890838"/>
          <p14:tracePt t="24535" x="6073775" y="2890838"/>
          <p14:tracePt t="24552" x="6127750" y="2897188"/>
          <p14:tracePt t="24568" x="6192838" y="2917825"/>
          <p14:tracePt t="24585" x="6273800" y="2944813"/>
          <p14:tracePt t="24602" x="6376988" y="2978150"/>
          <p14:tracePt t="24618" x="6426200" y="2994025"/>
          <p14:tracePt t="24635" x="6435725" y="2998788"/>
          <p14:tracePt t="24652" x="6462713" y="2998788"/>
          <p14:tracePt t="24668" x="6469063" y="2998788"/>
          <p14:tracePt t="24685" x="6500813" y="2998788"/>
          <p14:tracePt t="24703" x="6534150" y="3005138"/>
          <p14:tracePt t="24719" x="6565900" y="3005138"/>
          <p14:tracePt t="24735" x="6599238" y="3005138"/>
          <p14:tracePt t="24752" x="6630988" y="3005138"/>
          <p14:tracePt t="24768" x="6669088" y="3005138"/>
          <p14:tracePt t="24785" x="6696075" y="3005138"/>
          <p14:tracePt t="24790" x="6711950" y="3005138"/>
          <p14:tracePt t="24801" x="6727825" y="3005138"/>
          <p14:tracePt t="24818" x="6745288" y="3005138"/>
          <p14:tracePt t="24835" x="6754813" y="3005138"/>
          <p14:tracePt t="24851" x="6772275" y="3005138"/>
          <p14:tracePt t="24868" x="6808788" y="3005138"/>
          <p14:tracePt t="24885" x="6826250" y="3005138"/>
          <p14:tracePt t="24902" x="6853238" y="3005138"/>
          <p14:tracePt t="24918" x="6858000" y="3005138"/>
          <p14:tracePt t="24935" x="6873875" y="3005138"/>
          <p14:tracePt t="24952" x="6889750" y="2998788"/>
          <p14:tracePt t="24985" x="6896100" y="2998788"/>
          <p14:tracePt t="25003" x="6907213" y="2998788"/>
          <p14:tracePt t="25168" x="6900863" y="2998788"/>
          <p14:tracePt t="25184" x="6896100" y="2998788"/>
          <p14:tracePt t="25195" x="6884988" y="2998788"/>
          <p14:tracePt t="25209" x="6880225" y="3009900"/>
          <p14:tracePt t="25218" x="6873875" y="3016250"/>
          <p14:tracePt t="25235" x="6862763" y="3016250"/>
          <p14:tracePt t="25252" x="6858000" y="3016250"/>
          <p14:tracePt t="25285" x="6853238" y="3016250"/>
          <p14:tracePt t="25433" x="6842125" y="3016250"/>
          <p14:tracePt t="25446" x="6835775" y="3016250"/>
          <p14:tracePt t="25476" x="6831013" y="3016250"/>
          <p14:tracePt t="25493" x="6826250" y="3009900"/>
          <p14:tracePt t="25502" x="6819900" y="3005138"/>
          <p14:tracePt t="25551" x="6808788" y="2998788"/>
          <p14:tracePt t="25558" x="6804025" y="2989263"/>
          <p14:tracePt t="25569" x="6799263" y="2982913"/>
          <p14:tracePt t="25585" x="6792913" y="2978150"/>
          <p14:tracePt t="25601" x="6781800" y="2978150"/>
          <p14:tracePt t="25618" x="6777038" y="2978150"/>
          <p14:tracePt t="25635" x="6772275" y="2971800"/>
          <p14:tracePt t="25851" x="6765925" y="2962275"/>
          <p14:tracePt t="25884" x="6765925" y="2955925"/>
          <p14:tracePt t="25921" x="6765925" y="2944813"/>
          <p14:tracePt t="25937" x="6765925" y="2940050"/>
          <p14:tracePt t="25951" x="6765925" y="2935288"/>
          <p14:tracePt t="25967" x="6765925" y="2928938"/>
          <p14:tracePt t="26265" x="6765925" y="2924175"/>
          <p14:tracePt t="26287" x="6772275" y="2924175"/>
          <p14:tracePt t="26299" x="6781800" y="2924175"/>
          <p14:tracePt t="26305" x="6788150" y="2924175"/>
          <p14:tracePt t="26318" x="6804025" y="2924175"/>
          <p14:tracePt t="26335" x="6819900" y="2924175"/>
          <p14:tracePt t="26352" x="6831013" y="2924175"/>
          <p14:tracePt t="26385" x="6862763" y="2924175"/>
          <p14:tracePt t="26418" x="6889750" y="2924175"/>
          <p14:tracePt t="26453" x="6911975" y="2924175"/>
          <p14:tracePt t="26485" x="6916738" y="2924175"/>
          <p14:tracePt t="26502" x="6923088" y="2924175"/>
          <p14:tracePt t="26518" x="6927850" y="2924175"/>
          <p14:tracePt t="26535" x="6938963" y="2924175"/>
          <p14:tracePt t="26552" x="6950075" y="2924175"/>
          <p14:tracePt t="26585" x="6954838" y="2924175"/>
          <p14:tracePt t="26646" x="6965950" y="2924175"/>
          <p14:tracePt t="26668" x="6970713" y="2924175"/>
          <p14:tracePt t="26714" x="6977063" y="2924175"/>
          <p14:tracePt t="26724" x="6981825" y="2924175"/>
          <p14:tracePt t="26735" x="6988175" y="2924175"/>
          <p14:tracePt t="26752" x="6992938" y="2924175"/>
          <p14:tracePt t="26768" x="6999288" y="2924175"/>
          <p14:tracePt t="26861" x="7004050" y="2917825"/>
          <p14:tracePt t="26956" x="7008813" y="2913063"/>
          <p14:tracePt t="27161" x="7015163" y="2901950"/>
          <p14:tracePt t="27194" x="7019925" y="2897188"/>
          <p14:tracePt t="28106" x="7026275" y="2897188"/>
          <p14:tracePt t="28156" x="7019925" y="2901950"/>
          <p14:tracePt t="28167" x="7015163" y="2906713"/>
          <p14:tracePt t="28180" x="7004050" y="2906713"/>
          <p14:tracePt t="28196" x="6999288" y="2906713"/>
          <p14:tracePt t="28243" x="6992938" y="2906713"/>
          <p14:tracePt t="28256" x="6988175" y="2906713"/>
          <p14:tracePt t="28301" x="6970713" y="2906713"/>
          <p14:tracePt t="28308" x="6965950" y="2906713"/>
          <p14:tracePt t="28318" x="6954838" y="2906713"/>
          <p14:tracePt t="28335" x="6938963" y="2913063"/>
          <p14:tracePt t="28351" x="6934200" y="2913063"/>
          <p14:tracePt t="28368" x="6927850" y="2913063"/>
          <p14:tracePt t="28385" x="6916738" y="2913063"/>
          <p14:tracePt t="28401" x="6911975" y="2913063"/>
          <p14:tracePt t="28435" x="6900863" y="2913063"/>
          <p14:tracePt t="28458" x="6889750" y="2913063"/>
          <p14:tracePt t="28470" x="6880225" y="2913063"/>
          <p14:tracePt t="28485" x="6873875" y="2913063"/>
          <p14:tracePt t="28502" x="6862763" y="2901950"/>
          <p14:tracePt t="28584" x="6858000" y="2897188"/>
          <p14:tracePt t="30931" x="6858000" y="2890838"/>
          <p14:tracePt t="30971" x="6869113" y="2886075"/>
          <p14:tracePt t="30986" x="6884988" y="2879725"/>
          <p14:tracePt t="30992" x="6889750" y="2879725"/>
          <p14:tracePt t="31002" x="6896100" y="2879725"/>
          <p14:tracePt t="31018" x="6911975" y="2874963"/>
          <p14:tracePt t="31051" x="6961188" y="2863850"/>
          <p14:tracePt t="31085" x="6999288" y="2852738"/>
          <p14:tracePt t="31118" x="7069138" y="2852738"/>
          <p14:tracePt t="31135" x="7100888" y="2847975"/>
          <p14:tracePt t="31152" x="7143750" y="2847975"/>
          <p14:tracePt t="31168" x="7161213" y="2847975"/>
          <p14:tracePt t="31185" x="7197725" y="2847975"/>
          <p14:tracePt t="31204" x="7231063" y="2847975"/>
          <p14:tracePt t="31219" x="7258050" y="2847975"/>
          <p14:tracePt t="31236" x="7269163" y="2847975"/>
          <p14:tracePt t="31252" x="7280275" y="2847975"/>
          <p14:tracePt t="31285" x="7289800" y="2847975"/>
          <p14:tracePt t="31301" x="7307263" y="2847975"/>
          <p14:tracePt t="31318" x="7323138" y="2847975"/>
          <p14:tracePt t="31335" x="7327900" y="2847975"/>
          <p14:tracePt t="31542" x="7339013" y="2847975"/>
          <p14:tracePt t="31578" x="7343775" y="2847975"/>
          <p14:tracePt t="31591" x="7350125" y="2847975"/>
          <p14:tracePt t="31596" x="7354888" y="2847975"/>
          <p14:tracePt t="31605" x="7361238" y="2847975"/>
          <p14:tracePt t="31621" x="7366000" y="2847975"/>
          <p14:tracePt t="31635" x="7381875" y="2847975"/>
          <p14:tracePt t="31651" x="7397750" y="2847975"/>
          <p14:tracePt t="31668" x="7408863" y="2847975"/>
          <p14:tracePt t="31685" x="7419975" y="2847975"/>
          <p14:tracePt t="31702" x="7431088" y="2843213"/>
          <p14:tracePt t="31718" x="7435850" y="2843213"/>
          <p14:tracePt t="31735" x="7446963" y="2843213"/>
          <p14:tracePt t="32831" x="7446963" y="2836863"/>
          <p14:tracePt t="35112" x="7446963" y="2852738"/>
          <p14:tracePt t="35118" x="7424738" y="2901950"/>
          <p14:tracePt t="35128" x="7404100" y="2951163"/>
          <p14:tracePt t="35139" x="7343775" y="3052763"/>
          <p14:tracePt t="35152" x="7316788" y="3128963"/>
          <p14:tracePt t="35168" x="7231063" y="3225800"/>
          <p14:tracePt t="35185" x="7112000" y="3324225"/>
          <p14:tracePt t="35218" x="6761163" y="3470275"/>
          <p14:tracePt t="35252" x="6626225" y="3502025"/>
          <p14:tracePt t="35285" x="6565900" y="3544888"/>
          <p14:tracePt t="35290" x="6561138" y="3544888"/>
          <p14:tracePt t="35302" x="6534150" y="3556000"/>
          <p14:tracePt t="35318" x="6496050" y="3571875"/>
          <p14:tracePt t="35335" x="6473825" y="3571875"/>
          <p14:tracePt t="35352" x="6435725" y="3582988"/>
          <p14:tracePt t="35368" x="6361113" y="3594100"/>
          <p14:tracePt t="35385" x="6300788" y="3605213"/>
          <p14:tracePt t="35402" x="6230938" y="3621088"/>
          <p14:tracePt t="35418" x="6096000" y="3641725"/>
          <p14:tracePt t="35435" x="6019800" y="3659188"/>
          <p14:tracePt t="35452" x="5868988" y="3659188"/>
          <p14:tracePt t="35469" x="5664200" y="3659188"/>
          <p14:tracePt t="35485" x="5426075" y="3659188"/>
          <p14:tracePt t="35502" x="5160963" y="3621088"/>
          <p14:tracePt t="35518" x="4994275" y="3513138"/>
          <p14:tracePt t="35535" x="4857750" y="3398838"/>
          <p14:tracePt t="35552" x="4814888" y="3367088"/>
          <p14:tracePt t="35568" x="4787900" y="3302000"/>
          <p14:tracePt t="35585" x="4783138" y="3248025"/>
          <p14:tracePt t="35602" x="4799013" y="3128963"/>
          <p14:tracePt t="35618" x="4841875" y="3059113"/>
          <p14:tracePt t="35635" x="4864100" y="3009900"/>
          <p14:tracePt t="35652" x="4956175" y="2944813"/>
          <p14:tracePt t="35668" x="5068888" y="2917825"/>
          <p14:tracePt t="35685" x="5221288" y="2890838"/>
          <p14:tracePt t="35704" x="5419725" y="2852738"/>
          <p14:tracePt t="35719" x="5637213" y="2852738"/>
          <p14:tracePt t="35736" x="5776913" y="2852738"/>
          <p14:tracePt t="35752" x="5972175" y="2852738"/>
          <p14:tracePt t="35768" x="6165850" y="2852738"/>
          <p14:tracePt t="35785" x="6372225" y="2870200"/>
          <p14:tracePt t="35790" x="6462713" y="2886075"/>
          <p14:tracePt t="35802" x="6635750" y="2924175"/>
          <p14:tracePt t="35818" x="6781800" y="2955925"/>
          <p14:tracePt t="35835" x="6858000" y="2982913"/>
          <p14:tracePt t="35852" x="7019925" y="3043238"/>
          <p14:tracePt t="35868" x="7100888" y="3052763"/>
          <p14:tracePt t="35885" x="7165975" y="3063875"/>
          <p14:tracePt t="35901" x="7246938" y="3086100"/>
          <p14:tracePt t="35918" x="7316788" y="3097213"/>
          <p14:tracePt t="35935" x="7354888" y="3106738"/>
          <p14:tracePt t="35953" x="7408863" y="3113088"/>
          <p14:tracePt t="35969" x="7478713" y="3133725"/>
          <p14:tracePt t="35985" x="7539038" y="3160713"/>
          <p14:tracePt t="36002" x="7608888" y="3182938"/>
          <p14:tracePt t="36018" x="7635875" y="3205163"/>
          <p14:tracePt t="36035" x="7642225" y="3209925"/>
          <p14:tracePt t="36052" x="7651750" y="3221038"/>
          <p14:tracePt t="36098" x="7662863" y="3225800"/>
          <p14:tracePt t="40041" x="7669213" y="3221038"/>
          <p14:tracePt t="40050" x="7700963" y="3178175"/>
          <p14:tracePt t="40060" x="7788275" y="3036888"/>
          <p14:tracePt t="40068" x="7808913" y="3021013"/>
          <p14:tracePt t="40085" x="7847013" y="2998788"/>
          <p14:tracePt t="40152" x="7847013" y="3005138"/>
          <p14:tracePt t="40243" x="7858125" y="3005138"/>
          <p14:tracePt t="40253" x="7878763" y="3005138"/>
          <p14:tracePt t="40263" x="7950200" y="3005138"/>
          <p14:tracePt t="40268" x="7966075" y="3005138"/>
          <p14:tracePt t="40285" x="8031163" y="3005138"/>
          <p14:tracePt t="40290" x="8035925" y="3005138"/>
          <p14:tracePt t="40302" x="8042275" y="3005138"/>
          <p14:tracePt t="40335" x="8035925" y="3016250"/>
          <p14:tracePt t="40352" x="7993063" y="3036888"/>
          <p14:tracePt t="40368" x="7943850" y="3070225"/>
          <p14:tracePt t="40385" x="7788275" y="3194050"/>
          <p14:tracePt t="40402" x="7696200" y="3275013"/>
          <p14:tracePt t="40418" x="7539038" y="3394075"/>
          <p14:tracePt t="40435" x="7404100" y="3459163"/>
          <p14:tracePt t="40453" x="7316788" y="3497263"/>
          <p14:tracePt t="40469" x="7273925" y="3517900"/>
          <p14:tracePt t="40485" x="7242175" y="3540125"/>
          <p14:tracePt t="40502" x="7197725" y="3560763"/>
          <p14:tracePt t="40518" x="7170738" y="3582988"/>
          <p14:tracePt t="40536" x="7116763" y="3605213"/>
          <p14:tracePt t="40552" x="7058025" y="3648075"/>
          <p14:tracePt t="40568" x="6977063" y="3675063"/>
          <p14:tracePt t="40585" x="6873875" y="3724275"/>
          <p14:tracePt t="40602" x="6700838" y="3778250"/>
          <p14:tracePt t="40619" x="6626225" y="3798888"/>
          <p14:tracePt t="40635" x="6500813" y="3821113"/>
          <p14:tracePt t="40652" x="6361113" y="3821113"/>
          <p14:tracePt t="40668" x="6203950" y="3821113"/>
          <p14:tracePt t="40685" x="5954713" y="3821113"/>
          <p14:tracePt t="40702" x="5761038" y="3821113"/>
          <p14:tracePt t="40719" x="5684838" y="3821113"/>
          <p14:tracePt t="40735" x="5545138" y="3821113"/>
          <p14:tracePt t="40752" x="5322888" y="3805238"/>
          <p14:tracePt t="40768" x="5203825" y="3760788"/>
          <p14:tracePt t="40785" x="5129213" y="3733800"/>
          <p14:tracePt t="40802" x="5048250" y="3713163"/>
          <p14:tracePt t="40819" x="5014913" y="3690938"/>
          <p14:tracePt t="40835" x="4960938" y="3663950"/>
          <p14:tracePt t="40852" x="4911725" y="3614738"/>
          <p14:tracePt t="40869" x="4868863" y="3587750"/>
          <p14:tracePt t="40885" x="4826000" y="3540125"/>
          <p14:tracePt t="40902" x="4772025" y="3463925"/>
          <p14:tracePt t="40918" x="4740275" y="3398838"/>
          <p14:tracePt t="40935" x="4733925" y="3382963"/>
          <p14:tracePt t="40952" x="4722813" y="3328988"/>
          <p14:tracePt t="40969" x="4722813" y="3259138"/>
          <p14:tracePt t="40985" x="4722813" y="3221038"/>
          <p14:tracePt t="41002" x="4749800" y="3160713"/>
          <p14:tracePt t="41018" x="4772025" y="3124200"/>
          <p14:tracePt t="41035" x="4841875" y="3048000"/>
          <p14:tracePt t="41052" x="4902200" y="2989263"/>
          <p14:tracePt t="41068" x="4945063" y="2951163"/>
          <p14:tracePt t="41085" x="4999038" y="2906713"/>
          <p14:tracePt t="41102" x="5095875" y="2859088"/>
          <p14:tracePt t="41118" x="5138738" y="2843213"/>
          <p14:tracePt t="41135" x="5203825" y="2816225"/>
          <p14:tracePt t="41152" x="5280025" y="2805113"/>
          <p14:tracePt t="41168" x="5338763" y="2794000"/>
          <p14:tracePt t="41186" x="5419725" y="2778125"/>
          <p14:tracePt t="41203" x="5464175" y="2771775"/>
          <p14:tracePt t="41219" x="5491163" y="2771775"/>
          <p14:tracePt t="41235" x="5565775" y="2771775"/>
          <p14:tracePt t="41252" x="5657850" y="2771775"/>
          <p14:tracePt t="41268" x="5729288" y="2771775"/>
          <p14:tracePt t="41285" x="5826125" y="2771775"/>
          <p14:tracePt t="41302" x="5868988" y="2771775"/>
          <p14:tracePt t="41318" x="6042025" y="2782888"/>
          <p14:tracePt t="41335" x="6165850" y="2809875"/>
          <p14:tracePt t="41352" x="6280150" y="2832100"/>
          <p14:tracePt t="41368" x="6388100" y="2843213"/>
          <p14:tracePt t="41385" x="6511925" y="2859088"/>
          <p14:tracePt t="41402" x="6592888" y="2870200"/>
          <p14:tracePt t="41418" x="6630988" y="2874963"/>
          <p14:tracePt t="41435" x="6711950" y="2897188"/>
          <p14:tracePt t="41452" x="6772275" y="2917825"/>
          <p14:tracePt t="41469" x="6858000" y="2955925"/>
          <p14:tracePt t="41485" x="6907213" y="2955925"/>
          <p14:tracePt t="41502" x="6923088" y="2967038"/>
          <p14:tracePt t="41518" x="6970713" y="2978150"/>
          <p14:tracePt t="41535" x="7026275" y="2989263"/>
          <p14:tracePt t="41552" x="7073900" y="3021013"/>
          <p14:tracePt t="41568" x="7123113" y="3048000"/>
          <p14:tracePt t="41585" x="7177088" y="3074988"/>
          <p14:tracePt t="41601" x="7197725" y="3086100"/>
          <p14:tracePt t="41619" x="7215188" y="3097213"/>
          <p14:tracePt t="41635" x="7242175" y="3113088"/>
          <p14:tracePt t="41652" x="7246938" y="3117850"/>
          <p14:tracePt t="41668" x="7262813" y="3133725"/>
          <p14:tracePt t="41689" x="7273925" y="3144838"/>
          <p14:tracePt t="41704" x="7280275" y="3151188"/>
          <p14:tracePt t="41729" x="7280275" y="3155950"/>
          <p14:tracePt t="41749" x="7280275" y="3167063"/>
          <p14:tracePt t="41962" x="7285038" y="3171825"/>
          <p14:tracePt t="41970" x="7289800" y="3171825"/>
          <p14:tracePt t="41982" x="7312025" y="3171825"/>
          <p14:tracePt t="41990" x="7361238" y="3171825"/>
          <p14:tracePt t="42002" x="7431088" y="3178175"/>
          <p14:tracePt t="42018" x="7507288" y="3178175"/>
          <p14:tracePt t="42035" x="7588250" y="3178175"/>
          <p14:tracePt t="42106" x="7597775" y="3178175"/>
          <p14:tracePt t="42171" x="7604125" y="3178175"/>
          <p14:tracePt t="42617" x="7604125" y="3182938"/>
          <p14:tracePt t="42626" x="7597775" y="3189288"/>
          <p14:tracePt t="42635" x="7593013" y="3194050"/>
          <p14:tracePt t="42652" x="7554913" y="3236913"/>
          <p14:tracePt t="42668" x="7516813" y="3252788"/>
          <p14:tracePt t="42685" x="7496175" y="3252788"/>
          <p14:tracePt t="42703" x="7435850" y="3275013"/>
          <p14:tracePt t="42735" x="7280275" y="3317875"/>
          <p14:tracePt t="42768" x="7150100" y="3355975"/>
          <p14:tracePt t="42802" x="6869113" y="3421063"/>
          <p14:tracePt t="42818" x="6792913" y="3432175"/>
          <p14:tracePt t="42835" x="6745288" y="3432175"/>
          <p14:tracePt t="42852" x="6711950" y="3443288"/>
          <p14:tracePt t="42868" x="6707188" y="3443288"/>
          <p14:tracePt t="42903" x="6700838" y="3443288"/>
          <p14:tracePt t="42918" x="6684963" y="3443288"/>
          <p14:tracePt t="42937" x="6657975" y="3443288"/>
          <p14:tracePt t="42954" x="6615113" y="3443288"/>
          <p14:tracePt t="42969" x="6604000" y="3443288"/>
          <p14:tracePt t="42986" x="6565900" y="3443288"/>
          <p14:tracePt t="43002" x="6550025" y="3443288"/>
          <p14:tracePt t="43018" x="6545263" y="3443288"/>
          <p14:tracePt t="43035" x="6534150" y="3443288"/>
          <p14:tracePt t="43052" x="6527800" y="3443288"/>
          <p14:tracePt t="43068" x="6523038" y="3448050"/>
          <p14:tracePt t="43085" x="6518275" y="3475038"/>
          <p14:tracePt t="43102" x="6518275" y="3486150"/>
          <p14:tracePt t="43119" x="6511925" y="3517900"/>
          <p14:tracePt t="43135" x="6511925" y="3556000"/>
          <p14:tracePt t="43152" x="6511925" y="3582988"/>
          <p14:tracePt t="43168" x="6507163" y="3621088"/>
          <p14:tracePt t="43185" x="6507163" y="3641725"/>
          <p14:tracePt t="43202" x="6500813" y="3659188"/>
          <p14:tracePt t="43219" x="6500813" y="3690938"/>
          <p14:tracePt t="43235" x="6500813" y="3702050"/>
          <p14:tracePt t="43252" x="6496050" y="3724275"/>
          <p14:tracePt t="43268" x="6496050" y="3760788"/>
          <p14:tracePt t="43285" x="6496050" y="3778250"/>
          <p14:tracePt t="43302" x="6496050" y="3794125"/>
          <p14:tracePt t="43318" x="6491288" y="3810000"/>
          <p14:tracePt t="43335" x="6484938" y="3825875"/>
          <p14:tracePt t="43352" x="6480175" y="3836988"/>
          <p14:tracePt t="43368" x="6480175" y="3848100"/>
          <p14:tracePt t="43385" x="6473825" y="3868738"/>
          <p14:tracePt t="43402" x="6469063" y="3879850"/>
          <p14:tracePt t="43418" x="6469063" y="3895725"/>
          <p14:tracePt t="43436" x="6462713" y="3906838"/>
          <p14:tracePt t="43452" x="6457950" y="3922713"/>
          <p14:tracePt t="43469" x="6453188" y="3944938"/>
          <p14:tracePt t="43486" x="6442075" y="3956050"/>
          <p14:tracePt t="43502" x="6430963" y="3978275"/>
          <p14:tracePt t="43518" x="6426200" y="3994150"/>
          <p14:tracePt t="43535" x="6426200" y="3998913"/>
          <p14:tracePt t="43552" x="6408738" y="4021138"/>
          <p14:tracePt t="43568" x="6399213" y="4037013"/>
          <p14:tracePt t="43585" x="6392863" y="4041775"/>
          <p14:tracePt t="43602" x="6381750" y="4048125"/>
          <p14:tracePt t="43618" x="6350000" y="4059238"/>
          <p14:tracePt t="43635" x="6345238" y="4059238"/>
          <p14:tracePt t="43652" x="6323013" y="4059238"/>
          <p14:tracePt t="43668" x="6296025" y="4059238"/>
          <p14:tracePt t="43685" x="6273800" y="4059238"/>
          <p14:tracePt t="43704" x="6226175" y="4059238"/>
          <p14:tracePt t="43719" x="6192838" y="4059238"/>
          <p14:tracePt t="43736" x="6161088" y="4059238"/>
          <p14:tracePt t="43752" x="6118225" y="4059238"/>
          <p14:tracePt t="43768" x="6053138" y="4059238"/>
          <p14:tracePt t="43785" x="6019800" y="4059238"/>
          <p14:tracePt t="43802" x="5983288" y="4059238"/>
          <p14:tracePt t="43818" x="5945188" y="4059238"/>
          <p14:tracePt t="43835" x="5927725" y="4059238"/>
          <p14:tracePt t="43852" x="5911850" y="4059238"/>
          <p14:tracePt t="43868" x="5900738" y="4059238"/>
          <p14:tracePt t="44410" x="5891213" y="4059238"/>
          <p14:tracePt t="44416" x="5884863" y="4059238"/>
          <p14:tracePt t="44419" x="5873750" y="4059238"/>
          <p14:tracePt t="44435" x="5864225" y="4059238"/>
          <p14:tracePt t="44453" x="5842000" y="4059238"/>
          <p14:tracePt t="44468" x="5815013" y="4059238"/>
          <p14:tracePt t="44485" x="5792788" y="4059238"/>
          <p14:tracePt t="44518" x="5783263" y="4059238"/>
          <p14:tracePt t="44708" x="5776913" y="4059238"/>
          <p14:tracePt t="44754" x="5776913" y="4064000"/>
          <p14:tracePt t="44766" x="5776913" y="4068763"/>
          <p14:tracePt t="44773" x="5776913" y="4090988"/>
          <p14:tracePt t="44834" x="5772150" y="4102100"/>
          <p14:tracePt t="44844" x="5761038" y="4113213"/>
          <p14:tracePt t="44854" x="5756275" y="4117975"/>
          <p14:tracePt t="44868" x="5745163" y="4133850"/>
          <p14:tracePt t="44885" x="5734050" y="4140200"/>
          <p14:tracePt t="44902" x="5729288" y="4144963"/>
          <p14:tracePt t="44918" x="5722938" y="4149725"/>
          <p14:tracePt t="44935" x="5718175" y="4156075"/>
          <p14:tracePt t="44954" x="5711825" y="4160838"/>
          <p14:tracePt t="45028" x="5695950" y="4176713"/>
          <p14:tracePt t="45083" x="5695950" y="4183063"/>
          <p14:tracePt t="45117" x="5691188" y="4183063"/>
          <p14:tracePt t="45179" x="5684838" y="4183063"/>
          <p14:tracePt t="45189" x="5680075" y="4183063"/>
          <p14:tracePt t="45199" x="5673725" y="4183063"/>
          <p14:tracePt t="45209" x="5657850" y="4183063"/>
          <p14:tracePt t="45222" x="5653088" y="4183063"/>
          <p14:tracePt t="45239" x="5641975" y="4183063"/>
          <p14:tracePt t="45252" x="5626100" y="4183063"/>
          <p14:tracePt t="45268" x="5599113" y="4176713"/>
          <p14:tracePt t="45286" x="5576888" y="4167188"/>
          <p14:tracePt t="45302" x="5565775" y="4160838"/>
          <p14:tracePt t="45318" x="5549900" y="4144963"/>
          <p14:tracePt t="45335" x="5538788" y="4129088"/>
          <p14:tracePt t="45352" x="5538788" y="4122738"/>
          <p14:tracePt t="45369" x="5534025" y="4106863"/>
          <p14:tracePt t="45385" x="5522913" y="4086225"/>
          <p14:tracePt t="45402" x="5518150" y="4075113"/>
          <p14:tracePt t="45418" x="5511800" y="4037013"/>
          <p14:tracePt t="45436" x="5511800" y="4010025"/>
          <p14:tracePt t="45453" x="5511800" y="3956050"/>
          <p14:tracePt t="45469" x="5511800" y="3922713"/>
          <p14:tracePt t="45485" x="5511800" y="3917950"/>
          <p14:tracePt t="45502" x="5511800" y="3902075"/>
          <p14:tracePt t="45518" x="5511800" y="3886200"/>
          <p14:tracePt t="45535" x="5511800" y="3863975"/>
          <p14:tracePt t="45552" x="5511800" y="3859213"/>
          <p14:tracePt t="45569" x="5511800" y="3821113"/>
          <p14:tracePt t="45585" x="5518150" y="3814763"/>
          <p14:tracePt t="45602" x="5522913" y="3794125"/>
          <p14:tracePt t="45619" x="5534025" y="3778250"/>
          <p14:tracePt t="45635" x="5538788" y="3767138"/>
          <p14:tracePt t="45652" x="5549900" y="3756025"/>
          <p14:tracePt t="45668" x="5561013" y="3744913"/>
          <p14:tracePt t="45685" x="5588000" y="3724275"/>
          <p14:tracePt t="45702" x="5614988" y="3713163"/>
          <p14:tracePt t="45719" x="5630863" y="3702050"/>
          <p14:tracePt t="45736" x="5664200" y="3697288"/>
          <p14:tracePt t="45752" x="5691188" y="3686175"/>
          <p14:tracePt t="45768" x="5711825" y="3686175"/>
          <p14:tracePt t="45785" x="5745163" y="3679825"/>
          <p14:tracePt t="45791" x="5772150" y="3675063"/>
          <p14:tracePt t="45803" x="5783263" y="3668713"/>
          <p14:tracePt t="45818" x="5830888" y="3668713"/>
          <p14:tracePt t="45835" x="5873750" y="3668713"/>
          <p14:tracePt t="45852" x="5945188" y="3663950"/>
          <p14:tracePt t="45868" x="5976938" y="3648075"/>
          <p14:tracePt t="45885" x="6042025" y="3648075"/>
          <p14:tracePt t="45902" x="6111875" y="3641725"/>
          <p14:tracePt t="45919" x="6199188" y="3632200"/>
          <p14:tracePt t="45937" x="6300788" y="3632200"/>
          <p14:tracePt t="45952" x="6350000" y="3632200"/>
          <p14:tracePt t="45969" x="6381750" y="3632200"/>
          <p14:tracePt t="45985" x="6419850" y="3632200"/>
          <p14:tracePt t="46002" x="6496050" y="3632200"/>
          <p14:tracePt t="46018" x="6538913" y="3632200"/>
          <p14:tracePt t="46035" x="6615113" y="3632200"/>
          <p14:tracePt t="46052" x="6635750" y="3632200"/>
          <p14:tracePt t="46068" x="6738938" y="3648075"/>
          <p14:tracePt t="46085" x="6781800" y="3652838"/>
          <p14:tracePt t="46102" x="6819900" y="3663950"/>
          <p14:tracePt t="46118" x="6835775" y="3668713"/>
          <p14:tracePt t="46135" x="6862763" y="3702050"/>
          <p14:tracePt t="46152" x="6873875" y="3706813"/>
          <p14:tracePt t="46169" x="6900863" y="3717925"/>
          <p14:tracePt t="46186" x="6916738" y="3733800"/>
          <p14:tracePt t="46202" x="6934200" y="3751263"/>
          <p14:tracePt t="46219" x="6950075" y="3767138"/>
          <p14:tracePt t="46235" x="6965950" y="3798888"/>
          <p14:tracePt t="46252" x="6965950" y="3805238"/>
          <p14:tracePt t="46269" x="6977063" y="3825875"/>
          <p14:tracePt t="46285" x="6992938" y="3863975"/>
          <p14:tracePt t="46302" x="6999288" y="3886200"/>
          <p14:tracePt t="46318" x="6999288" y="3895725"/>
          <p14:tracePt t="46336" x="7004050" y="3913188"/>
          <p14:tracePt t="46368" x="7004050" y="3933825"/>
          <p14:tracePt t="46385" x="7004050" y="3944938"/>
          <p14:tracePt t="46402" x="7004050" y="3951288"/>
          <p14:tracePt t="46418" x="7004050" y="3960813"/>
          <p14:tracePt t="46454" x="7004050" y="3978275"/>
          <p14:tracePt t="46470" x="7004050" y="3987800"/>
          <p14:tracePt t="46486" x="7004050" y="4005263"/>
          <p14:tracePt t="46502" x="6988175" y="4021138"/>
          <p14:tracePt t="46518" x="6988175" y="4025900"/>
          <p14:tracePt t="46535" x="6970713" y="4032250"/>
          <p14:tracePt t="46552" x="6965950" y="4037013"/>
          <p14:tracePt t="46568" x="6950075" y="4048125"/>
          <p14:tracePt t="46585" x="6950075" y="4052888"/>
          <p14:tracePt t="46602" x="6927850" y="4068763"/>
          <p14:tracePt t="46618" x="6900863" y="4086225"/>
          <p14:tracePt t="46635" x="6873875" y="4102100"/>
          <p14:tracePt t="46652" x="6862763" y="4113213"/>
          <p14:tracePt t="46669" x="6842125" y="4122738"/>
          <p14:tracePt t="46685" x="6819900" y="4129088"/>
          <p14:tracePt t="46703" x="6808788" y="4129088"/>
          <p14:tracePt t="46719" x="6781800" y="4140200"/>
          <p14:tracePt t="46736" x="6772275" y="4144963"/>
          <p14:tracePt t="46753" x="6761163" y="4144963"/>
          <p14:tracePt t="46769" x="6745288" y="4144963"/>
          <p14:tracePt t="46785" x="6716713" y="4144963"/>
          <p14:tracePt t="46790" x="6700838" y="4144963"/>
          <p14:tracePt t="46802" x="6680200" y="4144963"/>
          <p14:tracePt t="46818" x="6653213" y="4144963"/>
          <p14:tracePt t="46835" x="6642100" y="4144963"/>
          <p14:tracePt t="46852" x="6615113" y="4144963"/>
          <p14:tracePt t="46869" x="6599238" y="4144963"/>
          <p14:tracePt t="46902" x="6588125" y="4144963"/>
          <p14:tracePt t="46918" x="6577013" y="4144963"/>
          <p14:tracePt t="46935" x="6572250" y="4140200"/>
          <p14:tracePt t="46952" x="6561138" y="4133850"/>
          <p14:tracePt t="46986" x="6550025" y="4129088"/>
          <p14:tracePt t="47002" x="6545263" y="4117975"/>
          <p14:tracePt t="47018" x="6534150" y="4113213"/>
          <p14:tracePt t="47036" x="6523038" y="4113213"/>
          <p14:tracePt t="47052" x="6491288" y="4102100"/>
          <p14:tracePt t="47069" x="6462713" y="4102100"/>
          <p14:tracePt t="47085" x="6430963" y="4095750"/>
          <p14:tracePt t="47102" x="6399213" y="4095750"/>
          <p14:tracePt t="47118" x="6361113" y="4095750"/>
          <p14:tracePt t="47135" x="6345238" y="4095750"/>
          <p14:tracePt t="47152" x="6327775" y="4095750"/>
          <p14:tracePt t="47168" x="6300788" y="4095750"/>
          <p14:tracePt t="47185" x="6291263" y="4095750"/>
          <p14:tracePt t="47204" x="6273800" y="4102100"/>
          <p14:tracePt t="47219" x="6264275" y="4102100"/>
          <p14:tracePt t="47235" x="6246813" y="4113213"/>
          <p14:tracePt t="47252" x="6230938" y="4113213"/>
          <p14:tracePt t="47268" x="6219825" y="4113213"/>
          <p14:tracePt t="47286" x="6199188" y="4113213"/>
          <p14:tracePt t="47302" x="6188075" y="4113213"/>
          <p14:tracePt t="47318" x="6181725" y="4113213"/>
          <p14:tracePt t="47335" x="6165850" y="4113213"/>
          <p14:tracePt t="47352" x="6149975" y="4113213"/>
          <p14:tracePt t="47369" x="6145213" y="4113213"/>
          <p14:tracePt t="47402" x="6134100" y="4113213"/>
          <p14:tracePt t="47419" x="6127750" y="4113213"/>
          <p14:tracePt t="47435" x="6122988" y="4113213"/>
          <p14:tracePt t="47465" x="6118225" y="4113213"/>
          <p14:tracePt t="47475" x="6111875" y="4113213"/>
          <p14:tracePt t="47487" x="6100763" y="4113213"/>
          <p14:tracePt t="47502" x="6091238" y="4113213"/>
          <p14:tracePt t="47519" x="6084888" y="4113213"/>
          <p14:tracePt t="47535" x="6080125" y="4113213"/>
          <p14:tracePt t="47552" x="6064250" y="4113213"/>
          <p14:tracePt t="47569" x="6057900" y="4090988"/>
          <p14:tracePt t="47585" x="6053138" y="4079875"/>
          <p14:tracePt t="47602" x="6042025" y="4052888"/>
          <p14:tracePt t="47619" x="6042025" y="4041775"/>
          <p14:tracePt t="47652" x="6042025" y="4021138"/>
          <p14:tracePt t="47669" x="6042025" y="4005263"/>
          <p14:tracePt t="47685" x="6042025" y="3998913"/>
          <p14:tracePt t="47702" x="6042025" y="3987800"/>
          <p14:tracePt t="47719" x="6042025" y="3978275"/>
          <p14:tracePt t="47739" x="6042025" y="3967163"/>
          <p14:tracePt t="47770" x="6042025" y="3956050"/>
          <p14:tracePt t="47829" x="6042025" y="3951288"/>
          <p14:tracePt t="47988" x="6030913" y="3944938"/>
          <p14:tracePt t="48058" x="6030913" y="3933825"/>
          <p14:tracePt t="48068" x="6030913" y="3929063"/>
          <p14:tracePt t="48084" x="6030913" y="3922713"/>
          <p14:tracePt t="48088" x="6042025" y="3913188"/>
          <p14:tracePt t="48102" x="6046788" y="3906838"/>
          <p14:tracePt t="48118" x="6057900" y="3902075"/>
          <p14:tracePt t="48135" x="6073775" y="3902075"/>
          <p14:tracePt t="48152" x="6107113" y="3879850"/>
          <p14:tracePt t="48169" x="6149975" y="3859213"/>
          <p14:tracePt t="48185" x="6165850" y="3852863"/>
          <p14:tracePt t="48203" x="6203950" y="3848100"/>
          <p14:tracePt t="48219" x="6242050" y="3832225"/>
          <p14:tracePt t="48235" x="6280150" y="3814763"/>
          <p14:tracePt t="48269" x="6291263" y="3810000"/>
          <p14:tracePt t="48293" x="6296025" y="3805238"/>
          <p14:tracePt t="48302" x="6300788" y="3805238"/>
          <p14:tracePt t="48318" x="6318250" y="3798888"/>
          <p14:tracePt t="48335" x="6338888" y="3783013"/>
          <p14:tracePt t="48352" x="6350000" y="3778250"/>
          <p14:tracePt t="48402" x="6361113" y="3767138"/>
          <p14:tracePt t="48418" x="6365875" y="3767138"/>
          <p14:tracePt t="48429" x="6376988" y="3760788"/>
          <p14:tracePt t="48449" x="6388100" y="3756025"/>
          <p14:tracePt t="48473" x="6388100" y="3751263"/>
          <p14:tracePt t="48489" x="6399213" y="3744913"/>
          <p14:tracePt t="48508" x="6408738" y="3733800"/>
          <p14:tracePt t="48534" x="6415088" y="3733800"/>
          <p14:tracePt t="48538" x="6419850" y="3729038"/>
          <p14:tracePt t="48559" x="6426200" y="3729038"/>
          <p14:tracePt t="48568" x="6430963" y="3724275"/>
          <p14:tracePt t="48586" x="6442075" y="3724275"/>
          <p14:tracePt t="48619" x="6453188" y="3717925"/>
          <p14:tracePt t="48635" x="6462713" y="3713163"/>
          <p14:tracePt t="48652" x="6473825" y="3713163"/>
          <p14:tracePt t="48668" x="6484938" y="3713163"/>
          <p14:tracePt t="48686" x="6491288" y="3713163"/>
          <p14:tracePt t="48702" x="6500813" y="3706813"/>
          <p14:tracePt t="48719" x="6507163" y="3702050"/>
          <p14:tracePt t="50658" x="6511925" y="3702050"/>
          <p14:tracePt t="51233" x="6511925" y="3706813"/>
          <p14:tracePt t="51243" x="6511925" y="3717925"/>
          <p14:tracePt t="51252" x="6511925" y="3729038"/>
          <p14:tracePt t="51269" x="6511925" y="3751263"/>
          <p14:tracePt t="51286" x="6511925" y="3783013"/>
          <p14:tracePt t="51302" x="6511925" y="3798888"/>
          <p14:tracePt t="51319" x="6511925" y="3805238"/>
          <p14:tracePt t="51336" x="6511925" y="3821113"/>
          <p14:tracePt t="51368" x="6511925" y="3868738"/>
          <p14:tracePt t="51402" x="6511925" y="3890963"/>
          <p14:tracePt t="51436" x="6511925" y="3929063"/>
          <p14:tracePt t="51452" x="6507163" y="3940175"/>
          <p14:tracePt t="51469" x="6500813" y="3960813"/>
          <p14:tracePt t="51486" x="6500813" y="3978275"/>
          <p14:tracePt t="51502" x="6500813" y="3987800"/>
          <p14:tracePt t="51519" x="6496050" y="4005263"/>
          <p14:tracePt t="51536" x="6496050" y="4010025"/>
          <p14:tracePt t="51569" x="6496050" y="4014788"/>
          <p14:tracePt t="51599" x="6496050" y="4021138"/>
          <p14:tracePt t="51679" x="6496050" y="4032250"/>
          <p14:tracePt t="51725" x="6496050" y="4037013"/>
          <p14:tracePt t="54151" x="6480175" y="4052888"/>
          <p14:tracePt t="54171" x="6469063" y="4059238"/>
          <p14:tracePt t="54176" x="6462713" y="4059238"/>
          <p14:tracePt t="54186" x="6446838" y="4075113"/>
          <p14:tracePt t="54203" x="6392863" y="4113213"/>
          <p14:tracePt t="54219" x="6345238" y="4140200"/>
          <p14:tracePt t="54236" x="6284913" y="4183063"/>
          <p14:tracePt t="54269" x="6219825" y="4225925"/>
          <p14:tracePt t="54302" x="6149975" y="4286250"/>
          <p14:tracePt t="54380" x="6161088" y="4286250"/>
          <p14:tracePt t="54390" x="6176963" y="4286250"/>
          <p14:tracePt t="54400" x="6242050" y="4279900"/>
          <p14:tracePt t="54419" x="6354763" y="4275138"/>
          <p14:tracePt t="54437" x="6577013" y="4248150"/>
          <p14:tracePt t="54452" x="6684963" y="4248150"/>
          <p14:tracePt t="54469" x="6826250" y="4248150"/>
          <p14:tracePt t="54485" x="6961188" y="4248150"/>
          <p14:tracePt t="54503" x="7026275" y="4248150"/>
          <p14:tracePt t="54518" x="7062788" y="4248150"/>
          <p14:tracePt t="54552" x="7069138" y="4241800"/>
          <p14:tracePt t="54569" x="7089775" y="4225925"/>
          <p14:tracePt t="54585" x="7100888" y="4221163"/>
          <p14:tracePt t="54602" x="7123113" y="4210050"/>
          <p14:tracePt t="54619" x="7134225" y="4198938"/>
          <p14:tracePt t="54635" x="7138988" y="4187825"/>
          <p14:tracePt t="54652" x="7143750" y="4167188"/>
          <p14:tracePt t="54669" x="7143750" y="4156075"/>
          <p14:tracePt t="54685" x="7143750" y="4144963"/>
          <p14:tracePt t="54704" x="7143750" y="4122738"/>
          <p14:tracePt t="54719" x="7096125" y="4095750"/>
          <p14:tracePt t="54735" x="7035800" y="4079875"/>
          <p14:tracePt t="54752" x="6938963" y="4041775"/>
          <p14:tracePt t="54769" x="6819900" y="4021138"/>
          <p14:tracePt t="54785" x="6680200" y="3998913"/>
          <p14:tracePt t="54790" x="6604000" y="3987800"/>
          <p14:tracePt t="54802" x="6469063" y="3983038"/>
          <p14:tracePt t="54819" x="6361113" y="3983038"/>
          <p14:tracePt t="54835" x="6219825" y="3971925"/>
          <p14:tracePt t="54852" x="6069013" y="3960813"/>
          <p14:tracePt t="54869" x="5927725" y="3956050"/>
          <p14:tracePt t="54885" x="5711825" y="3929063"/>
          <p14:tracePt t="54902" x="5588000" y="3917950"/>
          <p14:tracePt t="54919" x="5538788" y="3913188"/>
          <p14:tracePt t="54938" x="5399088" y="3902075"/>
          <p14:tracePt t="54953" x="5307013" y="3895725"/>
          <p14:tracePt t="54969" x="5221288" y="3895725"/>
          <p14:tracePt t="54986" x="5133975" y="3895725"/>
          <p14:tracePt t="55002" x="5068888" y="3895725"/>
          <p14:tracePt t="55019" x="5026025" y="3895725"/>
          <p14:tracePt t="55036" x="4987925" y="3917950"/>
          <p14:tracePt t="55052" x="4945063" y="3956050"/>
          <p14:tracePt t="55069" x="4911725" y="3998913"/>
          <p14:tracePt t="55086" x="4884738" y="4106863"/>
          <p14:tracePt t="55102" x="4879975" y="4133850"/>
          <p14:tracePt t="55119" x="4875213" y="4264025"/>
          <p14:tracePt t="55136" x="4875213" y="4410075"/>
          <p14:tracePt t="55152" x="4875213" y="4529138"/>
          <p14:tracePt t="55169" x="4875213" y="4641850"/>
          <p14:tracePt t="55186" x="4922838" y="4740275"/>
          <p14:tracePt t="55204" x="4994275" y="4879975"/>
          <p14:tracePt t="55219" x="5037138" y="4929188"/>
          <p14:tracePt t="55236" x="5118100" y="4987925"/>
          <p14:tracePt t="55253" x="5241925" y="5057775"/>
          <p14:tracePt t="55269" x="5376863" y="5111750"/>
          <p14:tracePt t="55286" x="5592763" y="5183188"/>
          <p14:tracePt t="55291" x="5610225" y="5183188"/>
          <p14:tracePt t="55302" x="5684838" y="5187950"/>
          <p14:tracePt t="55318" x="5826125" y="5203825"/>
          <p14:tracePt t="55335" x="5972175" y="5214938"/>
          <p14:tracePt t="55352" x="6096000" y="5226050"/>
          <p14:tracePt t="55369" x="6300788" y="5226050"/>
          <p14:tracePt t="55385" x="6430963" y="5226050"/>
          <p14:tracePt t="55402" x="6518275" y="5226050"/>
          <p14:tracePt t="55419" x="6669088" y="5226050"/>
          <p14:tracePt t="55435" x="6907213" y="5226050"/>
          <p14:tracePt t="55453" x="7031038" y="5226050"/>
          <p14:tracePt t="55469" x="7138988" y="5226050"/>
          <p14:tracePt t="55486" x="7300913" y="5226050"/>
          <p14:tracePt t="55503" x="7370763" y="5226050"/>
          <p14:tracePt t="55519" x="7446963" y="5226050"/>
          <p14:tracePt t="55537" x="7527925" y="5221288"/>
          <p14:tracePt t="55552" x="7620000" y="5192713"/>
          <p14:tracePt t="55569" x="7732713" y="5149850"/>
          <p14:tracePt t="55586" x="7831138" y="5111750"/>
          <p14:tracePt t="55602" x="7847013" y="5106988"/>
          <p14:tracePt t="55619" x="7912100" y="5053013"/>
          <p14:tracePt t="55636" x="7959725" y="5014913"/>
          <p14:tracePt t="55652" x="8020050" y="4891088"/>
          <p14:tracePt t="55669" x="8031163" y="4830763"/>
          <p14:tracePt t="55687" x="8058150" y="4706938"/>
          <p14:tracePt t="55702" x="8058150" y="4664075"/>
          <p14:tracePt t="55719" x="8058150" y="4576763"/>
          <p14:tracePt t="55736" x="8031163" y="4491038"/>
          <p14:tracePt t="55752" x="7986713" y="4410075"/>
          <p14:tracePt t="55769" x="7889875" y="4291013"/>
          <p14:tracePt t="55786" x="7847013" y="4252913"/>
          <p14:tracePt t="55791" x="7777163" y="4210050"/>
          <p14:tracePt t="55802" x="7716838" y="4176713"/>
          <p14:tracePt t="55819" x="7543800" y="4090988"/>
          <p14:tracePt t="55835" x="7366000" y="4025900"/>
          <p14:tracePt t="55852" x="7138988" y="3960813"/>
          <p14:tracePt t="55869" x="6934200" y="3906838"/>
          <p14:tracePt t="55885" x="6846888" y="3886200"/>
          <p14:tracePt t="55902" x="6684963" y="3841750"/>
          <p14:tracePt t="55919" x="6403975" y="3798888"/>
          <p14:tracePt t="55936" x="6237288" y="3760788"/>
          <p14:tracePt t="55952" x="6053138" y="3733800"/>
          <p14:tracePt t="55970" x="5954713" y="3717925"/>
          <p14:tracePt t="55986" x="5680075" y="3690938"/>
          <p14:tracePt t="56002" x="5518150" y="3668713"/>
          <p14:tracePt t="56019" x="5376863" y="3668713"/>
          <p14:tracePt t="56036" x="5264150" y="3668713"/>
          <p14:tracePt t="56052" x="5133975" y="3668713"/>
          <p14:tracePt t="56069" x="5091113" y="3668713"/>
          <p14:tracePt t="56085" x="5048250" y="3697288"/>
          <p14:tracePt t="56102" x="4999038" y="3729038"/>
          <p14:tracePt t="56119" x="4972050" y="3744913"/>
          <p14:tracePt t="56136" x="4922838" y="3771900"/>
          <p14:tracePt t="56152" x="4895850" y="3787775"/>
          <p14:tracePt t="56169" x="4879975" y="3798888"/>
          <p14:tracePt t="56187" x="4848225" y="3825875"/>
          <p14:tracePt t="56204" x="4830763" y="3841750"/>
          <p14:tracePt t="56220" x="4810125" y="3852863"/>
          <p14:tracePt t="56236" x="4794250" y="3868738"/>
          <p14:tracePt t="56252" x="4783138" y="3879850"/>
          <p14:tracePt t="56269" x="4776788" y="3886200"/>
          <p14:tracePt t="56286" x="4772025" y="3895725"/>
          <p14:tracePt t="56292" x="4760913" y="3906838"/>
          <p14:tracePt t="56302" x="4756150" y="3913188"/>
          <p14:tracePt t="56319" x="4733925" y="3940175"/>
          <p14:tracePt t="56335" x="4729163" y="3967163"/>
          <p14:tracePt t="56352" x="4722813" y="3987800"/>
          <p14:tracePt t="56369" x="4713288" y="4037013"/>
          <p14:tracePt t="56385" x="4713288" y="4075113"/>
          <p14:tracePt t="56402" x="4713288" y="4122738"/>
          <p14:tracePt t="56419" x="4713288" y="4183063"/>
          <p14:tracePt t="56436" x="4713288" y="4225925"/>
          <p14:tracePt t="56454" x="4729163" y="4259263"/>
          <p14:tracePt t="56469" x="4745038" y="4302125"/>
          <p14:tracePt t="56486" x="4760913" y="4322763"/>
          <p14:tracePt t="56502" x="4794250" y="4360863"/>
          <p14:tracePt t="56519" x="4852988" y="4387850"/>
          <p14:tracePt t="56536" x="4933950" y="4403725"/>
          <p14:tracePt t="56552" x="4972050" y="4414838"/>
          <p14:tracePt t="56569" x="4976813" y="4414838"/>
          <p14:tracePt t="71011" x="4895850" y="4430713"/>
          <p14:tracePt t="71186" x="4891088" y="4437063"/>
          <p14:tracePt t="71196" x="4895850" y="4441825"/>
          <p14:tracePt t="71206" x="4902200" y="4441825"/>
          <p14:tracePt t="71221" x="4938713" y="4448175"/>
          <p14:tracePt t="71236" x="4983163" y="4475163"/>
          <p14:tracePt t="71252" x="5030788" y="4479925"/>
          <p14:tracePt t="71269" x="5156200" y="4522788"/>
          <p14:tracePt t="71286" x="5399088" y="4610100"/>
          <p14:tracePt t="71319" x="5745163" y="4733925"/>
          <p14:tracePt t="71352" x="6107113" y="4857750"/>
          <p14:tracePt t="71386" x="6399213" y="4960938"/>
          <p14:tracePt t="71402" x="6538913" y="4987925"/>
          <p14:tracePt t="71419" x="6750050" y="5026025"/>
          <p14:tracePt t="71436" x="6916738" y="5048250"/>
          <p14:tracePt t="71453" x="6970713" y="5048250"/>
          <p14:tracePt t="71470" x="7085013" y="5057775"/>
          <p14:tracePt t="71487" x="7253288" y="5057775"/>
          <p14:tracePt t="71502" x="7388225" y="5057775"/>
          <p14:tracePt t="71519" x="7478713" y="5064125"/>
          <p14:tracePt t="71536" x="7577138" y="5080000"/>
          <p14:tracePt t="71553" x="7673975" y="5080000"/>
          <p14:tracePt t="71569" x="7696200" y="5080000"/>
          <p14:tracePt t="71586" x="7761288" y="5080000"/>
          <p14:tracePt t="71602" x="7804150" y="5057775"/>
          <p14:tracePt t="71619" x="7912100" y="4983163"/>
          <p14:tracePt t="71636" x="8008938" y="4922838"/>
          <p14:tracePt t="71652" x="8020050" y="4911725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826</Words>
  <Application>Microsoft Office PowerPoint</Application>
  <PresentationFormat>Widescreen</PresentationFormat>
  <Paragraphs>90</Paragraphs>
  <Slides>11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AdvOT46dcae81</vt:lpstr>
      <vt:lpstr>AdvOT65f8a23b.I</vt:lpstr>
      <vt:lpstr>AdvOT8608a8d1+22</vt:lpstr>
      <vt:lpstr>Arial</vt:lpstr>
      <vt:lpstr>Calibri</vt:lpstr>
      <vt:lpstr>Calibri Light</vt:lpstr>
      <vt:lpstr>Cambria Math</vt:lpstr>
      <vt:lpstr>Office Theme</vt:lpstr>
      <vt:lpstr>Non-specific binding</vt:lpstr>
      <vt:lpstr>Non-specific binding and biosensing</vt:lpstr>
      <vt:lpstr>Definitions</vt:lpstr>
      <vt:lpstr>Why is NSB a problem in biosensing</vt:lpstr>
      <vt:lpstr>How does NSB affect the biosensing performance</vt:lpstr>
      <vt:lpstr>Non-specific binding modeling</vt:lpstr>
      <vt:lpstr>How to set up a model NSB? </vt:lpstr>
      <vt:lpstr>Why do we have empty spaces?</vt:lpstr>
      <vt:lpstr>Recall the binding theory on surfaces</vt:lpstr>
      <vt:lpstr>One NSB model (2)</vt:lpstr>
      <vt:lpstr>Responses to SB and NSB-matrix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Leyla Soleymani</dc:creator>
  <cp:lastModifiedBy>Leyla Soleymani</cp:lastModifiedBy>
  <cp:revision>51</cp:revision>
  <dcterms:created xsi:type="dcterms:W3CDTF">2021-10-22T17:19:25Z</dcterms:created>
  <dcterms:modified xsi:type="dcterms:W3CDTF">2021-10-24T19:31:23Z</dcterms:modified>
</cp:coreProperties>
</file>